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415" r:id="rId2"/>
    <p:sldId id="395" r:id="rId3"/>
    <p:sldId id="428" r:id="rId4"/>
    <p:sldId id="396" r:id="rId5"/>
    <p:sldId id="384" r:id="rId6"/>
    <p:sldId id="442" r:id="rId7"/>
    <p:sldId id="302" r:id="rId8"/>
    <p:sldId id="360" r:id="rId9"/>
    <p:sldId id="443" r:id="rId10"/>
    <p:sldId id="398" r:id="rId11"/>
    <p:sldId id="377" r:id="rId12"/>
    <p:sldId id="436" r:id="rId13"/>
    <p:sldId id="435" r:id="rId14"/>
    <p:sldId id="432" r:id="rId15"/>
    <p:sldId id="433" r:id="rId16"/>
    <p:sldId id="429" r:id="rId17"/>
    <p:sldId id="437" r:id="rId18"/>
    <p:sldId id="431" r:id="rId19"/>
    <p:sldId id="438" r:id="rId20"/>
    <p:sldId id="439" r:id="rId21"/>
    <p:sldId id="441" r:id="rId22"/>
    <p:sldId id="440" r:id="rId2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99FF"/>
    <a:srgbClr val="FFFF71"/>
    <a:srgbClr val="FFFFFF"/>
    <a:srgbClr val="00D661"/>
    <a:srgbClr val="25FF88"/>
    <a:srgbClr val="FF0000"/>
    <a:srgbClr val="C1EFFF"/>
    <a:srgbClr val="FF4F4F"/>
    <a:srgbClr val="007635"/>
    <a:srgbClr val="FA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40" autoAdjust="0"/>
    <p:restoredTop sz="84928" autoAdjust="0"/>
  </p:normalViewPr>
  <p:slideViewPr>
    <p:cSldViewPr>
      <p:cViewPr>
        <p:scale>
          <a:sx n="90" d="100"/>
          <a:sy n="90" d="100"/>
        </p:scale>
        <p:origin x="-1092" y="4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731B40-7DF9-458E-9C2B-F73A57C0458F}" type="datetimeFigureOut">
              <a:rPr lang="fr-CH" smtClean="0"/>
              <a:pPr/>
              <a:t>19.09.2012</a:t>
            </a:fld>
            <a:endParaRPr lang="fr-CH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H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4BB890-42CD-4357-8563-70231298C994}" type="slidenum">
              <a:rPr lang="fr-CH" smtClean="0"/>
              <a:pPr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300083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smtClean="0"/>
              <a:t>Les végétaux mettent l’énergie solaire</a:t>
            </a:r>
            <a:r>
              <a:rPr lang="fr-CH" baseline="0" dirty="0" smtClean="0"/>
              <a:t> en réserve. Ce sont ces réserves qui alimentent principalement les </a:t>
            </a:r>
            <a:r>
              <a:rPr lang="fr-CH" baseline="0" dirty="0" err="1" smtClean="0"/>
              <a:t>etres</a:t>
            </a:r>
            <a:r>
              <a:rPr lang="fr-CH" baseline="0" dirty="0" smtClean="0"/>
              <a:t> vivants de la planète.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4BB890-42CD-4357-8563-70231298C994}" type="slidenum">
              <a:rPr lang="fr-CH" smtClean="0"/>
              <a:pPr/>
              <a:t>1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322870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smtClean="0"/>
              <a:t>Retour aux plantes et application de la présence d’erreur au tournesol : avec une modification,</a:t>
            </a:r>
            <a:r>
              <a:rPr lang="fr-CH" baseline="0" dirty="0" smtClean="0"/>
              <a:t> une plante peut acquérir une nouvelle propriété dont par exemple celle de résister à un herbicide dans la cas présenté ici.</a:t>
            </a:r>
          </a:p>
          <a:p>
            <a:r>
              <a:rPr lang="fr-CH" baseline="0" dirty="0" smtClean="0"/>
              <a:t>Dans le cas d’une substance qui détruit une plante, on peut facilement voir (ou «sélectionner») une plante qui est insensible à ladite substance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4BB890-42CD-4357-8563-70231298C994}" type="slidenum">
              <a:rPr lang="fr-CH" smtClean="0"/>
              <a:pPr/>
              <a:t>10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12109344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smtClean="0"/>
              <a:t>Résumé des différentes manières d’obtenir des plantes modifiées.</a:t>
            </a:r>
          </a:p>
          <a:p>
            <a:r>
              <a:rPr lang="fr-CH" dirty="0" smtClean="0"/>
              <a:t>1- nature (prend du temps)</a:t>
            </a:r>
          </a:p>
          <a:p>
            <a:r>
              <a:rPr lang="fr-CH" dirty="0" smtClean="0"/>
              <a:t>2- traitement</a:t>
            </a:r>
            <a:r>
              <a:rPr lang="fr-CH" baseline="0" dirty="0" smtClean="0"/>
              <a:t>s physiques et chimiques (aléatoires, modifie tout le génome)</a:t>
            </a:r>
          </a:p>
          <a:p>
            <a:r>
              <a:rPr lang="fr-CH" baseline="0" dirty="0" smtClean="0"/>
              <a:t>3- laboratoire (plus précis)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4BB890-42CD-4357-8563-70231298C994}" type="slidenum">
              <a:rPr lang="fr-CH" smtClean="0"/>
              <a:pPr/>
              <a:t>11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19682825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4BB890-42CD-4357-8563-70231298C994}" type="slidenum">
              <a:rPr lang="fr-CH" smtClean="0"/>
              <a:pPr/>
              <a:t>12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22346519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smtClean="0"/>
              <a:t>Résumé des différentes manières d’obtenir des plantes modifiées.</a:t>
            </a:r>
          </a:p>
          <a:p>
            <a:r>
              <a:rPr lang="fr-CH" dirty="0" smtClean="0"/>
              <a:t>1- nature (prend du temps)</a:t>
            </a:r>
          </a:p>
          <a:p>
            <a:r>
              <a:rPr lang="fr-CH" dirty="0" smtClean="0"/>
              <a:t>2- traitement</a:t>
            </a:r>
            <a:r>
              <a:rPr lang="fr-CH" baseline="0" dirty="0" smtClean="0"/>
              <a:t>s physiques et chimiques (aléatoires, modifie tout le génome)</a:t>
            </a:r>
          </a:p>
          <a:p>
            <a:r>
              <a:rPr lang="fr-CH" baseline="0" dirty="0" smtClean="0"/>
              <a:t>3- laboratoire (plus précis)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4BB890-42CD-4357-8563-70231298C994}" type="slidenum">
              <a:rPr lang="fr-CH" smtClean="0"/>
              <a:pPr/>
              <a:t>13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19682825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smtClean="0"/>
              <a:t>Effet de l’EMS, un produit chimique qui</a:t>
            </a:r>
            <a:r>
              <a:rPr lang="fr-CH" baseline="0" dirty="0" smtClean="0"/>
              <a:t> réagit avec l’ADN pour modifier la séquence de celui-ci.</a:t>
            </a:r>
          </a:p>
          <a:p>
            <a:r>
              <a:rPr lang="fr-CH" baseline="0" dirty="0" smtClean="0"/>
              <a:t>Aperçu de l’effet du mutagène sur le génome (mise en évidence de la modification aléatoire et sur tout le génome)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4BB890-42CD-4357-8563-70231298C994}" type="slidenum">
              <a:rPr lang="fr-CH" smtClean="0"/>
              <a:pPr/>
              <a:t>14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12970495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smtClean="0"/>
              <a:t>Effet de l’EMS, un produit chimique qui</a:t>
            </a:r>
            <a:r>
              <a:rPr lang="fr-CH" baseline="0" dirty="0" smtClean="0"/>
              <a:t> réagit avec l’ADN pour modifier la séquence de celui-ci.</a:t>
            </a:r>
          </a:p>
          <a:p>
            <a:r>
              <a:rPr lang="fr-CH" baseline="0" dirty="0" smtClean="0"/>
              <a:t>Aperçu de l’effet du mutagène sur le génome (mise en évidence de la modification aléatoire et sur tout le génome)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4BB890-42CD-4357-8563-70231298C994}" type="slidenum">
              <a:rPr lang="fr-CH" smtClean="0"/>
              <a:pPr/>
              <a:t>15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12970495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H" dirty="0" smtClean="0"/>
              <a:t>Exemple de l’effet de la mutagenèse et de la </a:t>
            </a:r>
            <a:r>
              <a:rPr lang="fr-CH" dirty="0" err="1" smtClean="0"/>
              <a:t>transgenèse</a:t>
            </a:r>
            <a:r>
              <a:rPr lang="fr-CH" dirty="0" smtClean="0"/>
              <a:t> sur le riz (</a:t>
            </a:r>
            <a:r>
              <a:rPr lang="en-US" dirty="0" smtClean="0"/>
              <a:t>Microarray analyses reveal that plant mutagenesis may induce more </a:t>
            </a:r>
            <a:r>
              <a:rPr lang="en-US" dirty="0" err="1" smtClean="0"/>
              <a:t>transcriptomic</a:t>
            </a:r>
            <a:r>
              <a:rPr lang="en-US" dirty="0" smtClean="0"/>
              <a:t> changes than </a:t>
            </a:r>
            <a:r>
              <a:rPr lang="fr-CH" dirty="0" err="1" smtClean="0"/>
              <a:t>transgene</a:t>
            </a:r>
            <a:r>
              <a:rPr lang="fr-CH" dirty="0" smtClean="0"/>
              <a:t> insertion; PNAS 105(9) : 3640-3645).</a:t>
            </a:r>
            <a:r>
              <a:rPr lang="fr-CH" baseline="0" dirty="0" smtClean="0"/>
              <a:t> La liste sert à illustrer le fait que les chercheurs ont caractérisé les événements produits.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H" baseline="0" dirty="0" smtClean="0"/>
              <a:t>Les modifications mesurées sont le changement de production des </a:t>
            </a:r>
            <a:r>
              <a:rPr lang="fr-CH" baseline="0" dirty="0" err="1" smtClean="0"/>
              <a:t>ARNs</a:t>
            </a:r>
            <a:r>
              <a:rPr lang="fr-CH" baseline="0" dirty="0" smtClean="0"/>
              <a:t> de tous les gènes ayant ou n’ayant pas subit la mutagenèse ou la </a:t>
            </a:r>
            <a:r>
              <a:rPr lang="fr-CH" baseline="0" dirty="0" err="1" smtClean="0"/>
              <a:t>transgenèse</a:t>
            </a:r>
            <a:r>
              <a:rPr lang="fr-CH" baseline="0" dirty="0" smtClean="0"/>
              <a:t>. La production d’ARN reflète «l’expression» d’un gène, </a:t>
            </a:r>
            <a:r>
              <a:rPr lang="fr-CH" baseline="0" dirty="0" err="1" smtClean="0"/>
              <a:t>cad</a:t>
            </a:r>
            <a:r>
              <a:rPr lang="fr-CH" baseline="0" dirty="0" smtClean="0"/>
              <a:t> par analogie, si une recette est peu ou beaucoup utilisée. Les auteurs fixent qu’il y a «variation de l’expression d’un gène donné» si sa production est soit supérieure à 2 x ou inférieure à 0,5 x par rapport à la production sans traitement. Le génome du riz comporte environ 30 000 gènes.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CH" baseline="0" dirty="0" smtClean="0"/>
              <a:t>Après mutagenèse, on observe environ 11 200 gènes dont la production d’ARN est modifiée, soit environ 33% (un tiers).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CH" baseline="0" dirty="0" smtClean="0"/>
              <a:t>Après </a:t>
            </a:r>
            <a:r>
              <a:rPr lang="fr-CH" baseline="0" dirty="0" err="1" smtClean="0"/>
              <a:t>transgenèse</a:t>
            </a:r>
            <a:r>
              <a:rPr lang="fr-CH" baseline="0" dirty="0" smtClean="0"/>
              <a:t>, on observe environ 2300 gènes dont la production d’ARN est modifiée, soit environ 8%</a:t>
            </a:r>
            <a:endParaRPr lang="fr-CH" dirty="0" smtClean="0"/>
          </a:p>
          <a:p>
            <a:endParaRPr lang="fr-CH" dirty="0" smtClean="0"/>
          </a:p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4BB890-42CD-4357-8563-70231298C994}" type="slidenum">
              <a:rPr lang="fr-CH" smtClean="0"/>
              <a:pPr/>
              <a:t>19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2727853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smtClean="0"/>
              <a:t>Quelques exemples</a:t>
            </a:r>
            <a:r>
              <a:rPr lang="fr-CH" baseline="0" dirty="0" smtClean="0"/>
              <a:t> d’améliorations recherchées par les hommes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4BB890-42CD-4357-8563-70231298C994}" type="slidenum">
              <a:rPr lang="fr-CH" smtClean="0"/>
              <a:pPr/>
              <a:t>2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20494887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smtClean="0"/>
              <a:t>Quelques exemples</a:t>
            </a:r>
            <a:r>
              <a:rPr lang="fr-CH" baseline="0" dirty="0" smtClean="0"/>
              <a:t> d’améliorations recherchées par les hommes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4BB890-42CD-4357-8563-70231298C994}" type="slidenum">
              <a:rPr lang="fr-CH" smtClean="0"/>
              <a:pPr/>
              <a:t>3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2049488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smtClean="0"/>
              <a:t>Petite chronologie </a:t>
            </a:r>
            <a:r>
              <a:rPr lang="fr-CH" dirty="0" err="1" smtClean="0"/>
              <a:t>succinte</a:t>
            </a:r>
            <a:r>
              <a:rPr lang="fr-CH" dirty="0" smtClean="0"/>
              <a:t> de</a:t>
            </a:r>
            <a:r>
              <a:rPr lang="fr-CH" baseline="0" dirty="0" smtClean="0"/>
              <a:t> l’amélioration des plantes par les hommes</a:t>
            </a:r>
          </a:p>
          <a:p>
            <a:r>
              <a:rPr lang="fr-CH" baseline="0" dirty="0" smtClean="0"/>
              <a:t>1- début au moment de la sédentarisation et de la sélection visuelle des «meilleures» plantes</a:t>
            </a:r>
          </a:p>
          <a:p>
            <a:r>
              <a:rPr lang="fr-CH" baseline="0" dirty="0" smtClean="0"/>
              <a:t>2. Début de l’époque des croisement entre plantes  possédant des traits «utiles» pour former des plantes rassemblant ces traits «utiles»</a:t>
            </a:r>
          </a:p>
          <a:p>
            <a:r>
              <a:rPr lang="fr-CH" baseline="0" dirty="0" smtClean="0"/>
              <a:t>3. Époque des biotechnologies : on accède directement au plan de croissance des plantes que l’on peut manipuler en laboratoire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4BB890-42CD-4357-8563-70231298C994}" type="slidenum">
              <a:rPr lang="fr-CH" smtClean="0"/>
              <a:pPr/>
              <a:t>4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2234651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smtClean="0"/>
              <a:t>Part</a:t>
            </a:r>
            <a:r>
              <a:rPr lang="fr-CH" baseline="0" dirty="0" smtClean="0"/>
              <a:t>ir d’une cellule pour en donner deux implique de recopier la molécule d’ADN initiale pour qu’il puisse y en avoir deux à la fin : une dans chaque cellule</a:t>
            </a:r>
          </a:p>
          <a:p>
            <a:r>
              <a:rPr lang="fr-CH" baseline="0" dirty="0" smtClean="0"/>
              <a:t>Recopier signifie risque d’erreur. Se passe aussi lorsque l’on recopie un texte, une recette de cuisine dans notre analogie</a:t>
            </a:r>
          </a:p>
          <a:p>
            <a:r>
              <a:rPr lang="fr-CH" baseline="0" dirty="0" smtClean="0"/>
              <a:t>L’information dans les deux cellules est finalement légèrement différente si une erreur a eu lieu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4BB890-42CD-4357-8563-70231298C994}" type="slidenum">
              <a:rPr lang="fr-CH" smtClean="0"/>
              <a:pPr/>
              <a:t>5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28221166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smtClean="0"/>
              <a:t>Part</a:t>
            </a:r>
            <a:r>
              <a:rPr lang="fr-CH" baseline="0" dirty="0" smtClean="0"/>
              <a:t>ir d’une cellule pour en donner deux implique de recopier la molécule d’ADN initiale pour qu’il puisse y en avoir deux à la fin : une dans chaque cellule</a:t>
            </a:r>
          </a:p>
          <a:p>
            <a:r>
              <a:rPr lang="fr-CH" baseline="0" dirty="0" smtClean="0"/>
              <a:t>Recopier signifie risque d’erreur. Se passe aussi lorsque l’on recopie un texte, une recette de cuisine dans notre analogie</a:t>
            </a:r>
          </a:p>
          <a:p>
            <a:r>
              <a:rPr lang="fr-CH" baseline="0" dirty="0" smtClean="0"/>
              <a:t>L’information dans les deux cellules est finalement légèrement différente si une erreur a eu lieu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4BB890-42CD-4357-8563-70231298C994}" type="slidenum">
              <a:rPr lang="fr-CH" smtClean="0"/>
              <a:pPr/>
              <a:t>6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28221166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smtClean="0"/>
              <a:t>Analogie pour la suite de l’exposé</a:t>
            </a:r>
            <a:r>
              <a:rPr lang="fr-CH" baseline="0" dirty="0" smtClean="0"/>
              <a:t> entre</a:t>
            </a:r>
          </a:p>
          <a:p>
            <a:pPr marL="228600" indent="-228600">
              <a:buAutoNum type="arabicPeriod"/>
            </a:pPr>
            <a:r>
              <a:rPr lang="fr-CH" baseline="0" dirty="0" smtClean="0"/>
              <a:t>l’ADN et une encyclopédie culinaire</a:t>
            </a:r>
          </a:p>
          <a:p>
            <a:pPr marL="228600" indent="-228600">
              <a:buAutoNum type="arabicPeriod"/>
            </a:pPr>
            <a:r>
              <a:rPr lang="fr-CH" baseline="0" dirty="0" smtClean="0"/>
              <a:t>Les chromosomes de l’ADN et les plusieurs volumes de l’encyclopédie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4BB890-42CD-4357-8563-70231298C994}" type="slidenum">
              <a:rPr lang="fr-CH" smtClean="0"/>
              <a:pPr/>
              <a:t>7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8313146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smtClean="0"/>
              <a:t>Analogie avec le recopiage d’une recette de cuisine : selon l’erreur (ou mutation) l’effet peut </a:t>
            </a:r>
            <a:r>
              <a:rPr lang="fr-CH" dirty="0" err="1" smtClean="0"/>
              <a:t>etre</a:t>
            </a:r>
            <a:r>
              <a:rPr lang="fr-CH" dirty="0" smtClean="0"/>
              <a:t> plus ou moins dramatique</a:t>
            </a: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4BB890-42CD-4357-8563-70231298C994}" type="slidenum">
              <a:rPr lang="fr-CH" smtClean="0"/>
              <a:pPr/>
              <a:t>8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13996779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smtClean="0"/>
              <a:t>Part</a:t>
            </a:r>
            <a:r>
              <a:rPr lang="fr-CH" baseline="0" dirty="0" smtClean="0"/>
              <a:t>ir d’une cellule pour en donner deux implique de recopier la molécule d’ADN initiale pour qu’il puisse y en avoir deux à la fin : une dans chaque cellule</a:t>
            </a:r>
          </a:p>
          <a:p>
            <a:r>
              <a:rPr lang="fr-CH" baseline="0" dirty="0" smtClean="0"/>
              <a:t>Recopier signifie risque d’erreur. Se passe aussi lorsque l’on recopie un texte, une recette de cuisine dans notre analogie</a:t>
            </a:r>
          </a:p>
          <a:p>
            <a:r>
              <a:rPr lang="fr-CH" baseline="0" dirty="0" smtClean="0"/>
              <a:t>L’information dans les deux cellules est finalement légèrement différente si une erreur a eu lieu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4BB890-42CD-4357-8563-70231298C994}" type="slidenum">
              <a:rPr lang="fr-CH" smtClean="0"/>
              <a:pPr/>
              <a:t>9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2822116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CH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F2081-190A-433A-A295-530642C18E58}" type="datetimeFigureOut">
              <a:rPr lang="fr-CH" smtClean="0"/>
              <a:pPr/>
              <a:t>19.09.2012</a:t>
            </a:fld>
            <a:endParaRPr lang="fr-CH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C4A1-F4EC-4F3B-8344-1AA9749641C6}" type="slidenum">
              <a:rPr lang="fr-CH" smtClean="0"/>
              <a:pPr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1171286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F2081-190A-433A-A295-530642C18E58}" type="datetimeFigureOut">
              <a:rPr lang="fr-CH" smtClean="0"/>
              <a:pPr/>
              <a:t>19.09.2012</a:t>
            </a:fld>
            <a:endParaRPr lang="fr-CH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C4A1-F4EC-4F3B-8344-1AA9749641C6}" type="slidenum">
              <a:rPr lang="fr-CH" smtClean="0"/>
              <a:pPr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4115817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F2081-190A-433A-A295-530642C18E58}" type="datetimeFigureOut">
              <a:rPr lang="fr-CH" smtClean="0"/>
              <a:pPr/>
              <a:t>19.09.2012</a:t>
            </a:fld>
            <a:endParaRPr lang="fr-CH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C4A1-F4EC-4F3B-8344-1AA9749641C6}" type="slidenum">
              <a:rPr lang="fr-CH" smtClean="0"/>
              <a:pPr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1962186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F2081-190A-433A-A295-530642C18E58}" type="datetimeFigureOut">
              <a:rPr lang="fr-CH" smtClean="0"/>
              <a:pPr/>
              <a:t>19.09.2012</a:t>
            </a:fld>
            <a:endParaRPr lang="fr-CH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C4A1-F4EC-4F3B-8344-1AA9749641C6}" type="slidenum">
              <a:rPr lang="fr-CH" smtClean="0"/>
              <a:pPr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660979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F2081-190A-433A-A295-530642C18E58}" type="datetimeFigureOut">
              <a:rPr lang="fr-CH" smtClean="0"/>
              <a:pPr/>
              <a:t>19.09.2012</a:t>
            </a:fld>
            <a:endParaRPr lang="fr-CH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C4A1-F4EC-4F3B-8344-1AA9749641C6}" type="slidenum">
              <a:rPr lang="fr-CH" smtClean="0"/>
              <a:pPr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3941843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F2081-190A-433A-A295-530642C18E58}" type="datetimeFigureOut">
              <a:rPr lang="fr-CH" smtClean="0"/>
              <a:pPr/>
              <a:t>19.09.2012</a:t>
            </a:fld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C4A1-F4EC-4F3B-8344-1AA9749641C6}" type="slidenum">
              <a:rPr lang="fr-CH" smtClean="0"/>
              <a:pPr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3687682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F2081-190A-433A-A295-530642C18E58}" type="datetimeFigureOut">
              <a:rPr lang="fr-CH" smtClean="0"/>
              <a:pPr/>
              <a:t>19.09.2012</a:t>
            </a:fld>
            <a:endParaRPr lang="fr-CH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C4A1-F4EC-4F3B-8344-1AA9749641C6}" type="slidenum">
              <a:rPr lang="fr-CH" smtClean="0"/>
              <a:pPr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2305183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F2081-190A-433A-A295-530642C18E58}" type="datetimeFigureOut">
              <a:rPr lang="fr-CH" smtClean="0"/>
              <a:pPr/>
              <a:t>19.09.2012</a:t>
            </a:fld>
            <a:endParaRPr lang="fr-CH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C4A1-F4EC-4F3B-8344-1AA9749641C6}" type="slidenum">
              <a:rPr lang="fr-CH" smtClean="0"/>
              <a:pPr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3796077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F2081-190A-433A-A295-530642C18E58}" type="datetimeFigureOut">
              <a:rPr lang="fr-CH" smtClean="0"/>
              <a:pPr/>
              <a:t>19.09.2012</a:t>
            </a:fld>
            <a:endParaRPr lang="fr-CH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C4A1-F4EC-4F3B-8344-1AA9749641C6}" type="slidenum">
              <a:rPr lang="fr-CH" smtClean="0"/>
              <a:pPr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941927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F2081-190A-433A-A295-530642C18E58}" type="datetimeFigureOut">
              <a:rPr lang="fr-CH" smtClean="0"/>
              <a:pPr/>
              <a:t>19.09.2012</a:t>
            </a:fld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C4A1-F4EC-4F3B-8344-1AA9749641C6}" type="slidenum">
              <a:rPr lang="fr-CH" smtClean="0"/>
              <a:pPr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1417104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H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F2081-190A-433A-A295-530642C18E58}" type="datetimeFigureOut">
              <a:rPr lang="fr-CH" smtClean="0"/>
              <a:pPr/>
              <a:t>19.09.2012</a:t>
            </a:fld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C4A1-F4EC-4F3B-8344-1AA9749641C6}" type="slidenum">
              <a:rPr lang="fr-CH" smtClean="0"/>
              <a:pPr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2521848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F2081-190A-433A-A295-530642C18E58}" type="datetimeFigureOut">
              <a:rPr lang="fr-CH" smtClean="0"/>
              <a:pPr/>
              <a:t>19.09.2012</a:t>
            </a:fld>
            <a:endParaRPr lang="fr-CH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H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3CC4A1-F4EC-4F3B-8344-1AA9749641C6}" type="slidenum">
              <a:rPr lang="fr-CH" smtClean="0"/>
              <a:pPr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922472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72480" y="2420888"/>
            <a:ext cx="8675387" cy="1323439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fr-FR" sz="4000" dirty="0" smtClean="0"/>
              <a:t>Eléments de compréhension technique : </a:t>
            </a:r>
          </a:p>
          <a:p>
            <a:pPr algn="ctr"/>
            <a:r>
              <a:rPr lang="fr-FR" sz="4000" dirty="0" smtClean="0"/>
              <a:t>la mutagenèse, c’est quoi ?</a:t>
            </a:r>
            <a:endParaRPr lang="fr-CH" sz="4000" dirty="0"/>
          </a:p>
        </p:txBody>
      </p:sp>
    </p:spTree>
    <p:extLst>
      <p:ext uri="{BB962C8B-B14F-4D97-AF65-F5344CB8AC3E}">
        <p14:creationId xmlns:p14="http://schemas.microsoft.com/office/powerpoint/2010/main" xmlns="" val="329787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e 61"/>
          <p:cNvGrpSpPr/>
          <p:nvPr/>
        </p:nvGrpSpPr>
        <p:grpSpPr>
          <a:xfrm>
            <a:off x="1473059" y="1844824"/>
            <a:ext cx="1296144" cy="1008112"/>
            <a:chOff x="899592" y="1268760"/>
            <a:chExt cx="1296144" cy="1008112"/>
          </a:xfrm>
        </p:grpSpPr>
        <p:sp>
          <p:nvSpPr>
            <p:cNvPr id="63" name="Ellipse 62"/>
            <p:cNvSpPr/>
            <p:nvPr/>
          </p:nvSpPr>
          <p:spPr>
            <a:xfrm>
              <a:off x="899592" y="1268760"/>
              <a:ext cx="1296144" cy="100811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66" name="Forme libre 65"/>
            <p:cNvSpPr/>
            <p:nvPr/>
          </p:nvSpPr>
          <p:spPr>
            <a:xfrm rot="16728042">
              <a:off x="986214" y="1719656"/>
              <a:ext cx="622588" cy="171797"/>
            </a:xfrm>
            <a:custGeom>
              <a:avLst/>
              <a:gdLst>
                <a:gd name="connsiteX0" fmla="*/ 22167 w 622588"/>
                <a:gd name="connsiteY0" fmla="*/ 110837 h 171797"/>
                <a:gd name="connsiteX1" fmla="*/ 44334 w 622588"/>
                <a:gd name="connsiteY1" fmla="*/ 108066 h 171797"/>
                <a:gd name="connsiteX2" fmla="*/ 66501 w 622588"/>
                <a:gd name="connsiteY2" fmla="*/ 102524 h 171797"/>
                <a:gd name="connsiteX3" fmla="*/ 91440 w 622588"/>
                <a:gd name="connsiteY3" fmla="*/ 91440 h 171797"/>
                <a:gd name="connsiteX4" fmla="*/ 99752 w 622588"/>
                <a:gd name="connsiteY4" fmla="*/ 88669 h 171797"/>
                <a:gd name="connsiteX5" fmla="*/ 124691 w 622588"/>
                <a:gd name="connsiteY5" fmla="*/ 72044 h 171797"/>
                <a:gd name="connsiteX6" fmla="*/ 133003 w 622588"/>
                <a:gd name="connsiteY6" fmla="*/ 66502 h 171797"/>
                <a:gd name="connsiteX7" fmla="*/ 157941 w 622588"/>
                <a:gd name="connsiteY7" fmla="*/ 58189 h 171797"/>
                <a:gd name="connsiteX8" fmla="*/ 166254 w 622588"/>
                <a:gd name="connsiteY8" fmla="*/ 55419 h 171797"/>
                <a:gd name="connsiteX9" fmla="*/ 216131 w 622588"/>
                <a:gd name="connsiteY9" fmla="*/ 58189 h 171797"/>
                <a:gd name="connsiteX10" fmla="*/ 232756 w 622588"/>
                <a:gd name="connsiteY10" fmla="*/ 63731 h 171797"/>
                <a:gd name="connsiteX11" fmla="*/ 241069 w 622588"/>
                <a:gd name="connsiteY11" fmla="*/ 66502 h 171797"/>
                <a:gd name="connsiteX12" fmla="*/ 257694 w 622588"/>
                <a:gd name="connsiteY12" fmla="*/ 77586 h 171797"/>
                <a:gd name="connsiteX13" fmla="*/ 266007 w 622588"/>
                <a:gd name="connsiteY13" fmla="*/ 80357 h 171797"/>
                <a:gd name="connsiteX14" fmla="*/ 274320 w 622588"/>
                <a:gd name="connsiteY14" fmla="*/ 85899 h 171797"/>
                <a:gd name="connsiteX15" fmla="*/ 290945 w 622588"/>
                <a:gd name="connsiteY15" fmla="*/ 91440 h 171797"/>
                <a:gd name="connsiteX16" fmla="*/ 307571 w 622588"/>
                <a:gd name="connsiteY16" fmla="*/ 96982 h 171797"/>
                <a:gd name="connsiteX17" fmla="*/ 315883 w 622588"/>
                <a:gd name="connsiteY17" fmla="*/ 99753 h 171797"/>
                <a:gd name="connsiteX18" fmla="*/ 332509 w 622588"/>
                <a:gd name="connsiteY18" fmla="*/ 102524 h 171797"/>
                <a:gd name="connsiteX19" fmla="*/ 396240 w 622588"/>
                <a:gd name="connsiteY19" fmla="*/ 94211 h 171797"/>
                <a:gd name="connsiteX20" fmla="*/ 404552 w 622588"/>
                <a:gd name="connsiteY20" fmla="*/ 91440 h 171797"/>
                <a:gd name="connsiteX21" fmla="*/ 412865 w 622588"/>
                <a:gd name="connsiteY21" fmla="*/ 88669 h 171797"/>
                <a:gd name="connsiteX22" fmla="*/ 429491 w 622588"/>
                <a:gd name="connsiteY22" fmla="*/ 77586 h 171797"/>
                <a:gd name="connsiteX23" fmla="*/ 437803 w 622588"/>
                <a:gd name="connsiteY23" fmla="*/ 72044 h 171797"/>
                <a:gd name="connsiteX24" fmla="*/ 446116 w 622588"/>
                <a:gd name="connsiteY24" fmla="*/ 63731 h 171797"/>
                <a:gd name="connsiteX25" fmla="*/ 454429 w 622588"/>
                <a:gd name="connsiteY25" fmla="*/ 58189 h 171797"/>
                <a:gd name="connsiteX26" fmla="*/ 471054 w 622588"/>
                <a:gd name="connsiteY26" fmla="*/ 41564 h 171797"/>
                <a:gd name="connsiteX27" fmla="*/ 495992 w 622588"/>
                <a:gd name="connsiteY27" fmla="*/ 24939 h 171797"/>
                <a:gd name="connsiteX28" fmla="*/ 504305 w 622588"/>
                <a:gd name="connsiteY28" fmla="*/ 19397 h 171797"/>
                <a:gd name="connsiteX29" fmla="*/ 512618 w 622588"/>
                <a:gd name="connsiteY29" fmla="*/ 16626 h 171797"/>
                <a:gd name="connsiteX30" fmla="*/ 520931 w 622588"/>
                <a:gd name="connsiteY30" fmla="*/ 11084 h 171797"/>
                <a:gd name="connsiteX31" fmla="*/ 537556 w 622588"/>
                <a:gd name="connsiteY31" fmla="*/ 5542 h 171797"/>
                <a:gd name="connsiteX32" fmla="*/ 556952 w 622588"/>
                <a:gd name="connsiteY32" fmla="*/ 0 h 171797"/>
                <a:gd name="connsiteX33" fmla="*/ 595745 w 622588"/>
                <a:gd name="connsiteY33" fmla="*/ 2771 h 171797"/>
                <a:gd name="connsiteX34" fmla="*/ 612371 w 622588"/>
                <a:gd name="connsiteY34" fmla="*/ 8313 h 171797"/>
                <a:gd name="connsiteX35" fmla="*/ 617912 w 622588"/>
                <a:gd name="connsiteY35" fmla="*/ 36022 h 171797"/>
                <a:gd name="connsiteX36" fmla="*/ 609600 w 622588"/>
                <a:gd name="connsiteY36" fmla="*/ 38793 h 171797"/>
                <a:gd name="connsiteX37" fmla="*/ 601287 w 622588"/>
                <a:gd name="connsiteY37" fmla="*/ 44335 h 171797"/>
                <a:gd name="connsiteX38" fmla="*/ 584661 w 622588"/>
                <a:gd name="connsiteY38" fmla="*/ 49877 h 171797"/>
                <a:gd name="connsiteX39" fmla="*/ 576349 w 622588"/>
                <a:gd name="connsiteY39" fmla="*/ 52648 h 171797"/>
                <a:gd name="connsiteX40" fmla="*/ 568036 w 622588"/>
                <a:gd name="connsiteY40" fmla="*/ 55419 h 171797"/>
                <a:gd name="connsiteX41" fmla="*/ 559723 w 622588"/>
                <a:gd name="connsiteY41" fmla="*/ 60960 h 171797"/>
                <a:gd name="connsiteX42" fmla="*/ 543098 w 622588"/>
                <a:gd name="connsiteY42" fmla="*/ 66502 h 171797"/>
                <a:gd name="connsiteX43" fmla="*/ 526472 w 622588"/>
                <a:gd name="connsiteY43" fmla="*/ 74815 h 171797"/>
                <a:gd name="connsiteX44" fmla="*/ 518160 w 622588"/>
                <a:gd name="connsiteY44" fmla="*/ 80357 h 171797"/>
                <a:gd name="connsiteX45" fmla="*/ 493221 w 622588"/>
                <a:gd name="connsiteY45" fmla="*/ 88669 h 171797"/>
                <a:gd name="connsiteX46" fmla="*/ 484909 w 622588"/>
                <a:gd name="connsiteY46" fmla="*/ 91440 h 171797"/>
                <a:gd name="connsiteX47" fmla="*/ 476596 w 622588"/>
                <a:gd name="connsiteY47" fmla="*/ 94211 h 171797"/>
                <a:gd name="connsiteX48" fmla="*/ 468283 w 622588"/>
                <a:gd name="connsiteY48" fmla="*/ 99753 h 171797"/>
                <a:gd name="connsiteX49" fmla="*/ 443345 w 622588"/>
                <a:gd name="connsiteY49" fmla="*/ 108066 h 171797"/>
                <a:gd name="connsiteX50" fmla="*/ 435032 w 622588"/>
                <a:gd name="connsiteY50" fmla="*/ 110837 h 171797"/>
                <a:gd name="connsiteX51" fmla="*/ 426720 w 622588"/>
                <a:gd name="connsiteY51" fmla="*/ 116379 h 171797"/>
                <a:gd name="connsiteX52" fmla="*/ 418407 w 622588"/>
                <a:gd name="connsiteY52" fmla="*/ 119149 h 171797"/>
                <a:gd name="connsiteX53" fmla="*/ 393469 w 622588"/>
                <a:gd name="connsiteY53" fmla="*/ 124691 h 171797"/>
                <a:gd name="connsiteX54" fmla="*/ 385156 w 622588"/>
                <a:gd name="connsiteY54" fmla="*/ 127462 h 171797"/>
                <a:gd name="connsiteX55" fmla="*/ 368531 w 622588"/>
                <a:gd name="connsiteY55" fmla="*/ 130233 h 171797"/>
                <a:gd name="connsiteX56" fmla="*/ 302029 w 622588"/>
                <a:gd name="connsiteY56" fmla="*/ 127462 h 171797"/>
                <a:gd name="connsiteX57" fmla="*/ 288174 w 622588"/>
                <a:gd name="connsiteY57" fmla="*/ 124691 h 171797"/>
                <a:gd name="connsiteX58" fmla="*/ 271549 w 622588"/>
                <a:gd name="connsiteY58" fmla="*/ 119149 h 171797"/>
                <a:gd name="connsiteX59" fmla="*/ 241069 w 622588"/>
                <a:gd name="connsiteY59" fmla="*/ 116379 h 171797"/>
                <a:gd name="connsiteX60" fmla="*/ 174567 w 622588"/>
                <a:gd name="connsiteY60" fmla="*/ 119149 h 171797"/>
                <a:gd name="connsiteX61" fmla="*/ 163483 w 622588"/>
                <a:gd name="connsiteY61" fmla="*/ 121920 h 171797"/>
                <a:gd name="connsiteX62" fmla="*/ 138545 w 622588"/>
                <a:gd name="connsiteY62" fmla="*/ 133004 h 171797"/>
                <a:gd name="connsiteX63" fmla="*/ 130232 w 622588"/>
                <a:gd name="connsiteY63" fmla="*/ 135775 h 171797"/>
                <a:gd name="connsiteX64" fmla="*/ 110836 w 622588"/>
                <a:gd name="connsiteY64" fmla="*/ 146859 h 171797"/>
                <a:gd name="connsiteX65" fmla="*/ 102523 w 622588"/>
                <a:gd name="connsiteY65" fmla="*/ 152400 h 171797"/>
                <a:gd name="connsiteX66" fmla="*/ 94211 w 622588"/>
                <a:gd name="connsiteY66" fmla="*/ 155171 h 171797"/>
                <a:gd name="connsiteX67" fmla="*/ 77585 w 622588"/>
                <a:gd name="connsiteY67" fmla="*/ 163484 h 171797"/>
                <a:gd name="connsiteX68" fmla="*/ 66501 w 622588"/>
                <a:gd name="connsiteY68" fmla="*/ 166255 h 171797"/>
                <a:gd name="connsiteX69" fmla="*/ 49876 w 622588"/>
                <a:gd name="connsiteY69" fmla="*/ 171797 h 171797"/>
                <a:gd name="connsiteX70" fmla="*/ 8312 w 622588"/>
                <a:gd name="connsiteY70" fmla="*/ 166255 h 171797"/>
                <a:gd name="connsiteX71" fmla="*/ 0 w 622588"/>
                <a:gd name="connsiteY71" fmla="*/ 160713 h 171797"/>
                <a:gd name="connsiteX72" fmla="*/ 2771 w 622588"/>
                <a:gd name="connsiteY72" fmla="*/ 133004 h 171797"/>
                <a:gd name="connsiteX73" fmla="*/ 13854 w 622588"/>
                <a:gd name="connsiteY73" fmla="*/ 121920 h 171797"/>
                <a:gd name="connsiteX74" fmla="*/ 22167 w 622588"/>
                <a:gd name="connsiteY74" fmla="*/ 116379 h 171797"/>
                <a:gd name="connsiteX75" fmla="*/ 22167 w 622588"/>
                <a:gd name="connsiteY75" fmla="*/ 110837 h 17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22588" h="171797">
                  <a:moveTo>
                    <a:pt x="22167" y="110837"/>
                  </a:moveTo>
                  <a:cubicBezTo>
                    <a:pt x="25861" y="109452"/>
                    <a:pt x="37015" y="109438"/>
                    <a:pt x="44334" y="108066"/>
                  </a:cubicBezTo>
                  <a:cubicBezTo>
                    <a:pt x="51820" y="106662"/>
                    <a:pt x="66501" y="102524"/>
                    <a:pt x="66501" y="102524"/>
                  </a:cubicBezTo>
                  <a:cubicBezTo>
                    <a:pt x="79675" y="93741"/>
                    <a:pt x="71654" y="98036"/>
                    <a:pt x="91440" y="91440"/>
                  </a:cubicBezTo>
                  <a:cubicBezTo>
                    <a:pt x="94211" y="90516"/>
                    <a:pt x="97322" y="90289"/>
                    <a:pt x="99752" y="88669"/>
                  </a:cubicBezTo>
                  <a:lnTo>
                    <a:pt x="124691" y="72044"/>
                  </a:lnTo>
                  <a:cubicBezTo>
                    <a:pt x="127462" y="70197"/>
                    <a:pt x="129844" y="67555"/>
                    <a:pt x="133003" y="66502"/>
                  </a:cubicBezTo>
                  <a:lnTo>
                    <a:pt x="157941" y="58189"/>
                  </a:lnTo>
                  <a:lnTo>
                    <a:pt x="166254" y="55419"/>
                  </a:lnTo>
                  <a:cubicBezTo>
                    <a:pt x="182880" y="56342"/>
                    <a:pt x="199608" y="56124"/>
                    <a:pt x="216131" y="58189"/>
                  </a:cubicBezTo>
                  <a:cubicBezTo>
                    <a:pt x="221927" y="58913"/>
                    <a:pt x="227214" y="61884"/>
                    <a:pt x="232756" y="63731"/>
                  </a:cubicBezTo>
                  <a:lnTo>
                    <a:pt x="241069" y="66502"/>
                  </a:lnTo>
                  <a:cubicBezTo>
                    <a:pt x="246611" y="70197"/>
                    <a:pt x="251375" y="75480"/>
                    <a:pt x="257694" y="77586"/>
                  </a:cubicBezTo>
                  <a:cubicBezTo>
                    <a:pt x="260465" y="78510"/>
                    <a:pt x="263394" y="79051"/>
                    <a:pt x="266007" y="80357"/>
                  </a:cubicBezTo>
                  <a:cubicBezTo>
                    <a:pt x="268986" y="81846"/>
                    <a:pt x="271277" y="84546"/>
                    <a:pt x="274320" y="85899"/>
                  </a:cubicBezTo>
                  <a:cubicBezTo>
                    <a:pt x="279658" y="88271"/>
                    <a:pt x="285403" y="89593"/>
                    <a:pt x="290945" y="91440"/>
                  </a:cubicBezTo>
                  <a:lnTo>
                    <a:pt x="307571" y="96982"/>
                  </a:lnTo>
                  <a:cubicBezTo>
                    <a:pt x="310342" y="97906"/>
                    <a:pt x="313002" y="99273"/>
                    <a:pt x="315883" y="99753"/>
                  </a:cubicBezTo>
                  <a:lnTo>
                    <a:pt x="332509" y="102524"/>
                  </a:lnTo>
                  <a:cubicBezTo>
                    <a:pt x="385442" y="99410"/>
                    <a:pt x="364694" y="104727"/>
                    <a:pt x="396240" y="94211"/>
                  </a:cubicBezTo>
                  <a:lnTo>
                    <a:pt x="404552" y="91440"/>
                  </a:lnTo>
                  <a:cubicBezTo>
                    <a:pt x="407323" y="90516"/>
                    <a:pt x="410435" y="90289"/>
                    <a:pt x="412865" y="88669"/>
                  </a:cubicBezTo>
                  <a:lnTo>
                    <a:pt x="429491" y="77586"/>
                  </a:lnTo>
                  <a:cubicBezTo>
                    <a:pt x="432262" y="75739"/>
                    <a:pt x="435448" y="74399"/>
                    <a:pt x="437803" y="72044"/>
                  </a:cubicBezTo>
                  <a:cubicBezTo>
                    <a:pt x="440574" y="69273"/>
                    <a:pt x="443106" y="66240"/>
                    <a:pt x="446116" y="63731"/>
                  </a:cubicBezTo>
                  <a:cubicBezTo>
                    <a:pt x="448674" y="61599"/>
                    <a:pt x="451940" y="60402"/>
                    <a:pt x="454429" y="58189"/>
                  </a:cubicBezTo>
                  <a:cubicBezTo>
                    <a:pt x="460287" y="52982"/>
                    <a:pt x="464533" y="45911"/>
                    <a:pt x="471054" y="41564"/>
                  </a:cubicBezTo>
                  <a:lnTo>
                    <a:pt x="495992" y="24939"/>
                  </a:lnTo>
                  <a:cubicBezTo>
                    <a:pt x="498763" y="23092"/>
                    <a:pt x="501146" y="20450"/>
                    <a:pt x="504305" y="19397"/>
                  </a:cubicBezTo>
                  <a:cubicBezTo>
                    <a:pt x="507076" y="18473"/>
                    <a:pt x="510005" y="17932"/>
                    <a:pt x="512618" y="16626"/>
                  </a:cubicBezTo>
                  <a:cubicBezTo>
                    <a:pt x="515597" y="15137"/>
                    <a:pt x="517888" y="12437"/>
                    <a:pt x="520931" y="11084"/>
                  </a:cubicBezTo>
                  <a:cubicBezTo>
                    <a:pt x="526269" y="8711"/>
                    <a:pt x="532014" y="7389"/>
                    <a:pt x="537556" y="5542"/>
                  </a:cubicBezTo>
                  <a:cubicBezTo>
                    <a:pt x="549480" y="1567"/>
                    <a:pt x="543038" y="3479"/>
                    <a:pt x="556952" y="0"/>
                  </a:cubicBezTo>
                  <a:cubicBezTo>
                    <a:pt x="569883" y="924"/>
                    <a:pt x="582924" y="848"/>
                    <a:pt x="595745" y="2771"/>
                  </a:cubicBezTo>
                  <a:cubicBezTo>
                    <a:pt x="601522" y="3638"/>
                    <a:pt x="612371" y="8313"/>
                    <a:pt x="612371" y="8313"/>
                  </a:cubicBezTo>
                  <a:cubicBezTo>
                    <a:pt x="621976" y="17919"/>
                    <a:pt x="626778" y="18289"/>
                    <a:pt x="617912" y="36022"/>
                  </a:cubicBezTo>
                  <a:cubicBezTo>
                    <a:pt x="616606" y="38634"/>
                    <a:pt x="612212" y="37487"/>
                    <a:pt x="609600" y="38793"/>
                  </a:cubicBezTo>
                  <a:cubicBezTo>
                    <a:pt x="606621" y="40282"/>
                    <a:pt x="604330" y="42982"/>
                    <a:pt x="601287" y="44335"/>
                  </a:cubicBezTo>
                  <a:cubicBezTo>
                    <a:pt x="595949" y="46708"/>
                    <a:pt x="590203" y="48030"/>
                    <a:pt x="584661" y="49877"/>
                  </a:cubicBezTo>
                  <a:lnTo>
                    <a:pt x="576349" y="52648"/>
                  </a:lnTo>
                  <a:cubicBezTo>
                    <a:pt x="573578" y="53572"/>
                    <a:pt x="570466" y="53799"/>
                    <a:pt x="568036" y="55419"/>
                  </a:cubicBezTo>
                  <a:cubicBezTo>
                    <a:pt x="565265" y="57266"/>
                    <a:pt x="562766" y="59608"/>
                    <a:pt x="559723" y="60960"/>
                  </a:cubicBezTo>
                  <a:cubicBezTo>
                    <a:pt x="554385" y="63332"/>
                    <a:pt x="547958" y="63262"/>
                    <a:pt x="543098" y="66502"/>
                  </a:cubicBezTo>
                  <a:cubicBezTo>
                    <a:pt x="532355" y="73664"/>
                    <a:pt x="537944" y="70991"/>
                    <a:pt x="526472" y="74815"/>
                  </a:cubicBezTo>
                  <a:cubicBezTo>
                    <a:pt x="523701" y="76662"/>
                    <a:pt x="521203" y="79004"/>
                    <a:pt x="518160" y="80357"/>
                  </a:cubicBezTo>
                  <a:cubicBezTo>
                    <a:pt x="518133" y="80369"/>
                    <a:pt x="497392" y="87279"/>
                    <a:pt x="493221" y="88669"/>
                  </a:cubicBezTo>
                  <a:lnTo>
                    <a:pt x="484909" y="91440"/>
                  </a:lnTo>
                  <a:cubicBezTo>
                    <a:pt x="482138" y="92364"/>
                    <a:pt x="479026" y="92591"/>
                    <a:pt x="476596" y="94211"/>
                  </a:cubicBezTo>
                  <a:cubicBezTo>
                    <a:pt x="473825" y="96058"/>
                    <a:pt x="471326" y="98400"/>
                    <a:pt x="468283" y="99753"/>
                  </a:cubicBezTo>
                  <a:cubicBezTo>
                    <a:pt x="468280" y="99755"/>
                    <a:pt x="447503" y="106680"/>
                    <a:pt x="443345" y="108066"/>
                  </a:cubicBezTo>
                  <a:lnTo>
                    <a:pt x="435032" y="110837"/>
                  </a:lnTo>
                  <a:cubicBezTo>
                    <a:pt x="432261" y="112684"/>
                    <a:pt x="429699" y="114890"/>
                    <a:pt x="426720" y="116379"/>
                  </a:cubicBezTo>
                  <a:cubicBezTo>
                    <a:pt x="424108" y="117685"/>
                    <a:pt x="421215" y="118347"/>
                    <a:pt x="418407" y="119149"/>
                  </a:cubicBezTo>
                  <a:cubicBezTo>
                    <a:pt x="398466" y="124845"/>
                    <a:pt x="416360" y="118968"/>
                    <a:pt x="393469" y="124691"/>
                  </a:cubicBezTo>
                  <a:cubicBezTo>
                    <a:pt x="390635" y="125399"/>
                    <a:pt x="388007" y="126828"/>
                    <a:pt x="385156" y="127462"/>
                  </a:cubicBezTo>
                  <a:cubicBezTo>
                    <a:pt x="379672" y="128681"/>
                    <a:pt x="374073" y="129309"/>
                    <a:pt x="368531" y="130233"/>
                  </a:cubicBezTo>
                  <a:cubicBezTo>
                    <a:pt x="346364" y="129309"/>
                    <a:pt x="324163" y="128989"/>
                    <a:pt x="302029" y="127462"/>
                  </a:cubicBezTo>
                  <a:cubicBezTo>
                    <a:pt x="297330" y="127138"/>
                    <a:pt x="292718" y="125930"/>
                    <a:pt x="288174" y="124691"/>
                  </a:cubicBezTo>
                  <a:cubicBezTo>
                    <a:pt x="282538" y="123154"/>
                    <a:pt x="277366" y="119678"/>
                    <a:pt x="271549" y="119149"/>
                  </a:cubicBezTo>
                  <a:lnTo>
                    <a:pt x="241069" y="116379"/>
                  </a:lnTo>
                  <a:cubicBezTo>
                    <a:pt x="218902" y="117302"/>
                    <a:pt x="196697" y="117569"/>
                    <a:pt x="174567" y="119149"/>
                  </a:cubicBezTo>
                  <a:cubicBezTo>
                    <a:pt x="170768" y="119420"/>
                    <a:pt x="167096" y="120716"/>
                    <a:pt x="163483" y="121920"/>
                  </a:cubicBezTo>
                  <a:cubicBezTo>
                    <a:pt x="144152" y="128364"/>
                    <a:pt x="155441" y="125763"/>
                    <a:pt x="138545" y="133004"/>
                  </a:cubicBezTo>
                  <a:cubicBezTo>
                    <a:pt x="135860" y="134155"/>
                    <a:pt x="133003" y="134851"/>
                    <a:pt x="130232" y="135775"/>
                  </a:cubicBezTo>
                  <a:cubicBezTo>
                    <a:pt x="103444" y="155868"/>
                    <a:pt x="131985" y="136286"/>
                    <a:pt x="110836" y="146859"/>
                  </a:cubicBezTo>
                  <a:cubicBezTo>
                    <a:pt x="107857" y="148348"/>
                    <a:pt x="105502" y="150911"/>
                    <a:pt x="102523" y="152400"/>
                  </a:cubicBezTo>
                  <a:cubicBezTo>
                    <a:pt x="99911" y="153706"/>
                    <a:pt x="96823" y="153865"/>
                    <a:pt x="94211" y="155171"/>
                  </a:cubicBezTo>
                  <a:cubicBezTo>
                    <a:pt x="78021" y="163267"/>
                    <a:pt x="93835" y="158841"/>
                    <a:pt x="77585" y="163484"/>
                  </a:cubicBezTo>
                  <a:cubicBezTo>
                    <a:pt x="73923" y="164530"/>
                    <a:pt x="70149" y="165161"/>
                    <a:pt x="66501" y="166255"/>
                  </a:cubicBezTo>
                  <a:cubicBezTo>
                    <a:pt x="60906" y="167934"/>
                    <a:pt x="49876" y="171797"/>
                    <a:pt x="49876" y="171797"/>
                  </a:cubicBezTo>
                  <a:cubicBezTo>
                    <a:pt x="42450" y="171178"/>
                    <a:pt x="19630" y="171914"/>
                    <a:pt x="8312" y="166255"/>
                  </a:cubicBezTo>
                  <a:cubicBezTo>
                    <a:pt x="5334" y="164766"/>
                    <a:pt x="2771" y="162560"/>
                    <a:pt x="0" y="160713"/>
                  </a:cubicBezTo>
                  <a:cubicBezTo>
                    <a:pt x="924" y="151477"/>
                    <a:pt x="1360" y="142178"/>
                    <a:pt x="2771" y="133004"/>
                  </a:cubicBezTo>
                  <a:cubicBezTo>
                    <a:pt x="4618" y="120996"/>
                    <a:pt x="4616" y="126538"/>
                    <a:pt x="13854" y="121920"/>
                  </a:cubicBezTo>
                  <a:cubicBezTo>
                    <a:pt x="16833" y="120431"/>
                    <a:pt x="19124" y="117731"/>
                    <a:pt x="22167" y="116379"/>
                  </a:cubicBezTo>
                  <a:cubicBezTo>
                    <a:pt x="43603" y="106853"/>
                    <a:pt x="18473" y="112222"/>
                    <a:pt x="22167" y="110837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67" name="Forme libre 66"/>
            <p:cNvSpPr/>
            <p:nvPr/>
          </p:nvSpPr>
          <p:spPr>
            <a:xfrm rot="16728042">
              <a:off x="1550551" y="1748398"/>
              <a:ext cx="342774" cy="114307"/>
            </a:xfrm>
            <a:custGeom>
              <a:avLst/>
              <a:gdLst>
                <a:gd name="connsiteX0" fmla="*/ 22167 w 622588"/>
                <a:gd name="connsiteY0" fmla="*/ 110837 h 171797"/>
                <a:gd name="connsiteX1" fmla="*/ 44334 w 622588"/>
                <a:gd name="connsiteY1" fmla="*/ 108066 h 171797"/>
                <a:gd name="connsiteX2" fmla="*/ 66501 w 622588"/>
                <a:gd name="connsiteY2" fmla="*/ 102524 h 171797"/>
                <a:gd name="connsiteX3" fmla="*/ 91440 w 622588"/>
                <a:gd name="connsiteY3" fmla="*/ 91440 h 171797"/>
                <a:gd name="connsiteX4" fmla="*/ 99752 w 622588"/>
                <a:gd name="connsiteY4" fmla="*/ 88669 h 171797"/>
                <a:gd name="connsiteX5" fmla="*/ 124691 w 622588"/>
                <a:gd name="connsiteY5" fmla="*/ 72044 h 171797"/>
                <a:gd name="connsiteX6" fmla="*/ 133003 w 622588"/>
                <a:gd name="connsiteY6" fmla="*/ 66502 h 171797"/>
                <a:gd name="connsiteX7" fmla="*/ 157941 w 622588"/>
                <a:gd name="connsiteY7" fmla="*/ 58189 h 171797"/>
                <a:gd name="connsiteX8" fmla="*/ 166254 w 622588"/>
                <a:gd name="connsiteY8" fmla="*/ 55419 h 171797"/>
                <a:gd name="connsiteX9" fmla="*/ 216131 w 622588"/>
                <a:gd name="connsiteY9" fmla="*/ 58189 h 171797"/>
                <a:gd name="connsiteX10" fmla="*/ 232756 w 622588"/>
                <a:gd name="connsiteY10" fmla="*/ 63731 h 171797"/>
                <a:gd name="connsiteX11" fmla="*/ 241069 w 622588"/>
                <a:gd name="connsiteY11" fmla="*/ 66502 h 171797"/>
                <a:gd name="connsiteX12" fmla="*/ 257694 w 622588"/>
                <a:gd name="connsiteY12" fmla="*/ 77586 h 171797"/>
                <a:gd name="connsiteX13" fmla="*/ 266007 w 622588"/>
                <a:gd name="connsiteY13" fmla="*/ 80357 h 171797"/>
                <a:gd name="connsiteX14" fmla="*/ 274320 w 622588"/>
                <a:gd name="connsiteY14" fmla="*/ 85899 h 171797"/>
                <a:gd name="connsiteX15" fmla="*/ 290945 w 622588"/>
                <a:gd name="connsiteY15" fmla="*/ 91440 h 171797"/>
                <a:gd name="connsiteX16" fmla="*/ 307571 w 622588"/>
                <a:gd name="connsiteY16" fmla="*/ 96982 h 171797"/>
                <a:gd name="connsiteX17" fmla="*/ 315883 w 622588"/>
                <a:gd name="connsiteY17" fmla="*/ 99753 h 171797"/>
                <a:gd name="connsiteX18" fmla="*/ 332509 w 622588"/>
                <a:gd name="connsiteY18" fmla="*/ 102524 h 171797"/>
                <a:gd name="connsiteX19" fmla="*/ 396240 w 622588"/>
                <a:gd name="connsiteY19" fmla="*/ 94211 h 171797"/>
                <a:gd name="connsiteX20" fmla="*/ 404552 w 622588"/>
                <a:gd name="connsiteY20" fmla="*/ 91440 h 171797"/>
                <a:gd name="connsiteX21" fmla="*/ 412865 w 622588"/>
                <a:gd name="connsiteY21" fmla="*/ 88669 h 171797"/>
                <a:gd name="connsiteX22" fmla="*/ 429491 w 622588"/>
                <a:gd name="connsiteY22" fmla="*/ 77586 h 171797"/>
                <a:gd name="connsiteX23" fmla="*/ 437803 w 622588"/>
                <a:gd name="connsiteY23" fmla="*/ 72044 h 171797"/>
                <a:gd name="connsiteX24" fmla="*/ 446116 w 622588"/>
                <a:gd name="connsiteY24" fmla="*/ 63731 h 171797"/>
                <a:gd name="connsiteX25" fmla="*/ 454429 w 622588"/>
                <a:gd name="connsiteY25" fmla="*/ 58189 h 171797"/>
                <a:gd name="connsiteX26" fmla="*/ 471054 w 622588"/>
                <a:gd name="connsiteY26" fmla="*/ 41564 h 171797"/>
                <a:gd name="connsiteX27" fmla="*/ 495992 w 622588"/>
                <a:gd name="connsiteY27" fmla="*/ 24939 h 171797"/>
                <a:gd name="connsiteX28" fmla="*/ 504305 w 622588"/>
                <a:gd name="connsiteY28" fmla="*/ 19397 h 171797"/>
                <a:gd name="connsiteX29" fmla="*/ 512618 w 622588"/>
                <a:gd name="connsiteY29" fmla="*/ 16626 h 171797"/>
                <a:gd name="connsiteX30" fmla="*/ 520931 w 622588"/>
                <a:gd name="connsiteY30" fmla="*/ 11084 h 171797"/>
                <a:gd name="connsiteX31" fmla="*/ 537556 w 622588"/>
                <a:gd name="connsiteY31" fmla="*/ 5542 h 171797"/>
                <a:gd name="connsiteX32" fmla="*/ 556952 w 622588"/>
                <a:gd name="connsiteY32" fmla="*/ 0 h 171797"/>
                <a:gd name="connsiteX33" fmla="*/ 595745 w 622588"/>
                <a:gd name="connsiteY33" fmla="*/ 2771 h 171797"/>
                <a:gd name="connsiteX34" fmla="*/ 612371 w 622588"/>
                <a:gd name="connsiteY34" fmla="*/ 8313 h 171797"/>
                <a:gd name="connsiteX35" fmla="*/ 617912 w 622588"/>
                <a:gd name="connsiteY35" fmla="*/ 36022 h 171797"/>
                <a:gd name="connsiteX36" fmla="*/ 609600 w 622588"/>
                <a:gd name="connsiteY36" fmla="*/ 38793 h 171797"/>
                <a:gd name="connsiteX37" fmla="*/ 601287 w 622588"/>
                <a:gd name="connsiteY37" fmla="*/ 44335 h 171797"/>
                <a:gd name="connsiteX38" fmla="*/ 584661 w 622588"/>
                <a:gd name="connsiteY38" fmla="*/ 49877 h 171797"/>
                <a:gd name="connsiteX39" fmla="*/ 576349 w 622588"/>
                <a:gd name="connsiteY39" fmla="*/ 52648 h 171797"/>
                <a:gd name="connsiteX40" fmla="*/ 568036 w 622588"/>
                <a:gd name="connsiteY40" fmla="*/ 55419 h 171797"/>
                <a:gd name="connsiteX41" fmla="*/ 559723 w 622588"/>
                <a:gd name="connsiteY41" fmla="*/ 60960 h 171797"/>
                <a:gd name="connsiteX42" fmla="*/ 543098 w 622588"/>
                <a:gd name="connsiteY42" fmla="*/ 66502 h 171797"/>
                <a:gd name="connsiteX43" fmla="*/ 526472 w 622588"/>
                <a:gd name="connsiteY43" fmla="*/ 74815 h 171797"/>
                <a:gd name="connsiteX44" fmla="*/ 518160 w 622588"/>
                <a:gd name="connsiteY44" fmla="*/ 80357 h 171797"/>
                <a:gd name="connsiteX45" fmla="*/ 493221 w 622588"/>
                <a:gd name="connsiteY45" fmla="*/ 88669 h 171797"/>
                <a:gd name="connsiteX46" fmla="*/ 484909 w 622588"/>
                <a:gd name="connsiteY46" fmla="*/ 91440 h 171797"/>
                <a:gd name="connsiteX47" fmla="*/ 476596 w 622588"/>
                <a:gd name="connsiteY47" fmla="*/ 94211 h 171797"/>
                <a:gd name="connsiteX48" fmla="*/ 468283 w 622588"/>
                <a:gd name="connsiteY48" fmla="*/ 99753 h 171797"/>
                <a:gd name="connsiteX49" fmla="*/ 443345 w 622588"/>
                <a:gd name="connsiteY49" fmla="*/ 108066 h 171797"/>
                <a:gd name="connsiteX50" fmla="*/ 435032 w 622588"/>
                <a:gd name="connsiteY50" fmla="*/ 110837 h 171797"/>
                <a:gd name="connsiteX51" fmla="*/ 426720 w 622588"/>
                <a:gd name="connsiteY51" fmla="*/ 116379 h 171797"/>
                <a:gd name="connsiteX52" fmla="*/ 418407 w 622588"/>
                <a:gd name="connsiteY52" fmla="*/ 119149 h 171797"/>
                <a:gd name="connsiteX53" fmla="*/ 393469 w 622588"/>
                <a:gd name="connsiteY53" fmla="*/ 124691 h 171797"/>
                <a:gd name="connsiteX54" fmla="*/ 385156 w 622588"/>
                <a:gd name="connsiteY54" fmla="*/ 127462 h 171797"/>
                <a:gd name="connsiteX55" fmla="*/ 368531 w 622588"/>
                <a:gd name="connsiteY55" fmla="*/ 130233 h 171797"/>
                <a:gd name="connsiteX56" fmla="*/ 302029 w 622588"/>
                <a:gd name="connsiteY56" fmla="*/ 127462 h 171797"/>
                <a:gd name="connsiteX57" fmla="*/ 288174 w 622588"/>
                <a:gd name="connsiteY57" fmla="*/ 124691 h 171797"/>
                <a:gd name="connsiteX58" fmla="*/ 271549 w 622588"/>
                <a:gd name="connsiteY58" fmla="*/ 119149 h 171797"/>
                <a:gd name="connsiteX59" fmla="*/ 241069 w 622588"/>
                <a:gd name="connsiteY59" fmla="*/ 116379 h 171797"/>
                <a:gd name="connsiteX60" fmla="*/ 174567 w 622588"/>
                <a:gd name="connsiteY60" fmla="*/ 119149 h 171797"/>
                <a:gd name="connsiteX61" fmla="*/ 163483 w 622588"/>
                <a:gd name="connsiteY61" fmla="*/ 121920 h 171797"/>
                <a:gd name="connsiteX62" fmla="*/ 138545 w 622588"/>
                <a:gd name="connsiteY62" fmla="*/ 133004 h 171797"/>
                <a:gd name="connsiteX63" fmla="*/ 130232 w 622588"/>
                <a:gd name="connsiteY63" fmla="*/ 135775 h 171797"/>
                <a:gd name="connsiteX64" fmla="*/ 110836 w 622588"/>
                <a:gd name="connsiteY64" fmla="*/ 146859 h 171797"/>
                <a:gd name="connsiteX65" fmla="*/ 102523 w 622588"/>
                <a:gd name="connsiteY65" fmla="*/ 152400 h 171797"/>
                <a:gd name="connsiteX66" fmla="*/ 94211 w 622588"/>
                <a:gd name="connsiteY66" fmla="*/ 155171 h 171797"/>
                <a:gd name="connsiteX67" fmla="*/ 77585 w 622588"/>
                <a:gd name="connsiteY67" fmla="*/ 163484 h 171797"/>
                <a:gd name="connsiteX68" fmla="*/ 66501 w 622588"/>
                <a:gd name="connsiteY68" fmla="*/ 166255 h 171797"/>
                <a:gd name="connsiteX69" fmla="*/ 49876 w 622588"/>
                <a:gd name="connsiteY69" fmla="*/ 171797 h 171797"/>
                <a:gd name="connsiteX70" fmla="*/ 8312 w 622588"/>
                <a:gd name="connsiteY70" fmla="*/ 166255 h 171797"/>
                <a:gd name="connsiteX71" fmla="*/ 0 w 622588"/>
                <a:gd name="connsiteY71" fmla="*/ 160713 h 171797"/>
                <a:gd name="connsiteX72" fmla="*/ 2771 w 622588"/>
                <a:gd name="connsiteY72" fmla="*/ 133004 h 171797"/>
                <a:gd name="connsiteX73" fmla="*/ 13854 w 622588"/>
                <a:gd name="connsiteY73" fmla="*/ 121920 h 171797"/>
                <a:gd name="connsiteX74" fmla="*/ 22167 w 622588"/>
                <a:gd name="connsiteY74" fmla="*/ 116379 h 171797"/>
                <a:gd name="connsiteX75" fmla="*/ 22167 w 622588"/>
                <a:gd name="connsiteY75" fmla="*/ 110837 h 17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22588" h="171797">
                  <a:moveTo>
                    <a:pt x="22167" y="110837"/>
                  </a:moveTo>
                  <a:cubicBezTo>
                    <a:pt x="25861" y="109452"/>
                    <a:pt x="37015" y="109438"/>
                    <a:pt x="44334" y="108066"/>
                  </a:cubicBezTo>
                  <a:cubicBezTo>
                    <a:pt x="51820" y="106662"/>
                    <a:pt x="66501" y="102524"/>
                    <a:pt x="66501" y="102524"/>
                  </a:cubicBezTo>
                  <a:cubicBezTo>
                    <a:pt x="79675" y="93741"/>
                    <a:pt x="71654" y="98036"/>
                    <a:pt x="91440" y="91440"/>
                  </a:cubicBezTo>
                  <a:cubicBezTo>
                    <a:pt x="94211" y="90516"/>
                    <a:pt x="97322" y="90289"/>
                    <a:pt x="99752" y="88669"/>
                  </a:cubicBezTo>
                  <a:lnTo>
                    <a:pt x="124691" y="72044"/>
                  </a:lnTo>
                  <a:cubicBezTo>
                    <a:pt x="127462" y="70197"/>
                    <a:pt x="129844" y="67555"/>
                    <a:pt x="133003" y="66502"/>
                  </a:cubicBezTo>
                  <a:lnTo>
                    <a:pt x="157941" y="58189"/>
                  </a:lnTo>
                  <a:lnTo>
                    <a:pt x="166254" y="55419"/>
                  </a:lnTo>
                  <a:cubicBezTo>
                    <a:pt x="182880" y="56342"/>
                    <a:pt x="199608" y="56124"/>
                    <a:pt x="216131" y="58189"/>
                  </a:cubicBezTo>
                  <a:cubicBezTo>
                    <a:pt x="221927" y="58913"/>
                    <a:pt x="227214" y="61884"/>
                    <a:pt x="232756" y="63731"/>
                  </a:cubicBezTo>
                  <a:lnTo>
                    <a:pt x="241069" y="66502"/>
                  </a:lnTo>
                  <a:cubicBezTo>
                    <a:pt x="246611" y="70197"/>
                    <a:pt x="251375" y="75480"/>
                    <a:pt x="257694" y="77586"/>
                  </a:cubicBezTo>
                  <a:cubicBezTo>
                    <a:pt x="260465" y="78510"/>
                    <a:pt x="263394" y="79051"/>
                    <a:pt x="266007" y="80357"/>
                  </a:cubicBezTo>
                  <a:cubicBezTo>
                    <a:pt x="268986" y="81846"/>
                    <a:pt x="271277" y="84546"/>
                    <a:pt x="274320" y="85899"/>
                  </a:cubicBezTo>
                  <a:cubicBezTo>
                    <a:pt x="279658" y="88271"/>
                    <a:pt x="285403" y="89593"/>
                    <a:pt x="290945" y="91440"/>
                  </a:cubicBezTo>
                  <a:lnTo>
                    <a:pt x="307571" y="96982"/>
                  </a:lnTo>
                  <a:cubicBezTo>
                    <a:pt x="310342" y="97906"/>
                    <a:pt x="313002" y="99273"/>
                    <a:pt x="315883" y="99753"/>
                  </a:cubicBezTo>
                  <a:lnTo>
                    <a:pt x="332509" y="102524"/>
                  </a:lnTo>
                  <a:cubicBezTo>
                    <a:pt x="385442" y="99410"/>
                    <a:pt x="364694" y="104727"/>
                    <a:pt x="396240" y="94211"/>
                  </a:cubicBezTo>
                  <a:lnTo>
                    <a:pt x="404552" y="91440"/>
                  </a:lnTo>
                  <a:cubicBezTo>
                    <a:pt x="407323" y="90516"/>
                    <a:pt x="410435" y="90289"/>
                    <a:pt x="412865" y="88669"/>
                  </a:cubicBezTo>
                  <a:lnTo>
                    <a:pt x="429491" y="77586"/>
                  </a:lnTo>
                  <a:cubicBezTo>
                    <a:pt x="432262" y="75739"/>
                    <a:pt x="435448" y="74399"/>
                    <a:pt x="437803" y="72044"/>
                  </a:cubicBezTo>
                  <a:cubicBezTo>
                    <a:pt x="440574" y="69273"/>
                    <a:pt x="443106" y="66240"/>
                    <a:pt x="446116" y="63731"/>
                  </a:cubicBezTo>
                  <a:cubicBezTo>
                    <a:pt x="448674" y="61599"/>
                    <a:pt x="451940" y="60402"/>
                    <a:pt x="454429" y="58189"/>
                  </a:cubicBezTo>
                  <a:cubicBezTo>
                    <a:pt x="460287" y="52982"/>
                    <a:pt x="464533" y="45911"/>
                    <a:pt x="471054" y="41564"/>
                  </a:cubicBezTo>
                  <a:lnTo>
                    <a:pt x="495992" y="24939"/>
                  </a:lnTo>
                  <a:cubicBezTo>
                    <a:pt x="498763" y="23092"/>
                    <a:pt x="501146" y="20450"/>
                    <a:pt x="504305" y="19397"/>
                  </a:cubicBezTo>
                  <a:cubicBezTo>
                    <a:pt x="507076" y="18473"/>
                    <a:pt x="510005" y="17932"/>
                    <a:pt x="512618" y="16626"/>
                  </a:cubicBezTo>
                  <a:cubicBezTo>
                    <a:pt x="515597" y="15137"/>
                    <a:pt x="517888" y="12437"/>
                    <a:pt x="520931" y="11084"/>
                  </a:cubicBezTo>
                  <a:cubicBezTo>
                    <a:pt x="526269" y="8711"/>
                    <a:pt x="532014" y="7389"/>
                    <a:pt x="537556" y="5542"/>
                  </a:cubicBezTo>
                  <a:cubicBezTo>
                    <a:pt x="549480" y="1567"/>
                    <a:pt x="543038" y="3479"/>
                    <a:pt x="556952" y="0"/>
                  </a:cubicBezTo>
                  <a:cubicBezTo>
                    <a:pt x="569883" y="924"/>
                    <a:pt x="582924" y="848"/>
                    <a:pt x="595745" y="2771"/>
                  </a:cubicBezTo>
                  <a:cubicBezTo>
                    <a:pt x="601522" y="3638"/>
                    <a:pt x="612371" y="8313"/>
                    <a:pt x="612371" y="8313"/>
                  </a:cubicBezTo>
                  <a:cubicBezTo>
                    <a:pt x="621976" y="17919"/>
                    <a:pt x="626778" y="18289"/>
                    <a:pt x="617912" y="36022"/>
                  </a:cubicBezTo>
                  <a:cubicBezTo>
                    <a:pt x="616606" y="38634"/>
                    <a:pt x="612212" y="37487"/>
                    <a:pt x="609600" y="38793"/>
                  </a:cubicBezTo>
                  <a:cubicBezTo>
                    <a:pt x="606621" y="40282"/>
                    <a:pt x="604330" y="42982"/>
                    <a:pt x="601287" y="44335"/>
                  </a:cubicBezTo>
                  <a:cubicBezTo>
                    <a:pt x="595949" y="46708"/>
                    <a:pt x="590203" y="48030"/>
                    <a:pt x="584661" y="49877"/>
                  </a:cubicBezTo>
                  <a:lnTo>
                    <a:pt x="576349" y="52648"/>
                  </a:lnTo>
                  <a:cubicBezTo>
                    <a:pt x="573578" y="53572"/>
                    <a:pt x="570466" y="53799"/>
                    <a:pt x="568036" y="55419"/>
                  </a:cubicBezTo>
                  <a:cubicBezTo>
                    <a:pt x="565265" y="57266"/>
                    <a:pt x="562766" y="59608"/>
                    <a:pt x="559723" y="60960"/>
                  </a:cubicBezTo>
                  <a:cubicBezTo>
                    <a:pt x="554385" y="63332"/>
                    <a:pt x="547958" y="63262"/>
                    <a:pt x="543098" y="66502"/>
                  </a:cubicBezTo>
                  <a:cubicBezTo>
                    <a:pt x="532355" y="73664"/>
                    <a:pt x="537944" y="70991"/>
                    <a:pt x="526472" y="74815"/>
                  </a:cubicBezTo>
                  <a:cubicBezTo>
                    <a:pt x="523701" y="76662"/>
                    <a:pt x="521203" y="79004"/>
                    <a:pt x="518160" y="80357"/>
                  </a:cubicBezTo>
                  <a:cubicBezTo>
                    <a:pt x="518133" y="80369"/>
                    <a:pt x="497392" y="87279"/>
                    <a:pt x="493221" y="88669"/>
                  </a:cubicBezTo>
                  <a:lnTo>
                    <a:pt x="484909" y="91440"/>
                  </a:lnTo>
                  <a:cubicBezTo>
                    <a:pt x="482138" y="92364"/>
                    <a:pt x="479026" y="92591"/>
                    <a:pt x="476596" y="94211"/>
                  </a:cubicBezTo>
                  <a:cubicBezTo>
                    <a:pt x="473825" y="96058"/>
                    <a:pt x="471326" y="98400"/>
                    <a:pt x="468283" y="99753"/>
                  </a:cubicBezTo>
                  <a:cubicBezTo>
                    <a:pt x="468280" y="99755"/>
                    <a:pt x="447503" y="106680"/>
                    <a:pt x="443345" y="108066"/>
                  </a:cubicBezTo>
                  <a:lnTo>
                    <a:pt x="435032" y="110837"/>
                  </a:lnTo>
                  <a:cubicBezTo>
                    <a:pt x="432261" y="112684"/>
                    <a:pt x="429699" y="114890"/>
                    <a:pt x="426720" y="116379"/>
                  </a:cubicBezTo>
                  <a:cubicBezTo>
                    <a:pt x="424108" y="117685"/>
                    <a:pt x="421215" y="118347"/>
                    <a:pt x="418407" y="119149"/>
                  </a:cubicBezTo>
                  <a:cubicBezTo>
                    <a:pt x="398466" y="124845"/>
                    <a:pt x="416360" y="118968"/>
                    <a:pt x="393469" y="124691"/>
                  </a:cubicBezTo>
                  <a:cubicBezTo>
                    <a:pt x="390635" y="125399"/>
                    <a:pt x="388007" y="126828"/>
                    <a:pt x="385156" y="127462"/>
                  </a:cubicBezTo>
                  <a:cubicBezTo>
                    <a:pt x="379672" y="128681"/>
                    <a:pt x="374073" y="129309"/>
                    <a:pt x="368531" y="130233"/>
                  </a:cubicBezTo>
                  <a:cubicBezTo>
                    <a:pt x="346364" y="129309"/>
                    <a:pt x="324163" y="128989"/>
                    <a:pt x="302029" y="127462"/>
                  </a:cubicBezTo>
                  <a:cubicBezTo>
                    <a:pt x="297330" y="127138"/>
                    <a:pt x="292718" y="125930"/>
                    <a:pt x="288174" y="124691"/>
                  </a:cubicBezTo>
                  <a:cubicBezTo>
                    <a:pt x="282538" y="123154"/>
                    <a:pt x="277366" y="119678"/>
                    <a:pt x="271549" y="119149"/>
                  </a:cubicBezTo>
                  <a:lnTo>
                    <a:pt x="241069" y="116379"/>
                  </a:lnTo>
                  <a:cubicBezTo>
                    <a:pt x="218902" y="117302"/>
                    <a:pt x="196697" y="117569"/>
                    <a:pt x="174567" y="119149"/>
                  </a:cubicBezTo>
                  <a:cubicBezTo>
                    <a:pt x="170768" y="119420"/>
                    <a:pt x="167096" y="120716"/>
                    <a:pt x="163483" y="121920"/>
                  </a:cubicBezTo>
                  <a:cubicBezTo>
                    <a:pt x="144152" y="128364"/>
                    <a:pt x="155441" y="125763"/>
                    <a:pt x="138545" y="133004"/>
                  </a:cubicBezTo>
                  <a:cubicBezTo>
                    <a:pt x="135860" y="134155"/>
                    <a:pt x="133003" y="134851"/>
                    <a:pt x="130232" y="135775"/>
                  </a:cubicBezTo>
                  <a:cubicBezTo>
                    <a:pt x="103444" y="155868"/>
                    <a:pt x="131985" y="136286"/>
                    <a:pt x="110836" y="146859"/>
                  </a:cubicBezTo>
                  <a:cubicBezTo>
                    <a:pt x="107857" y="148348"/>
                    <a:pt x="105502" y="150911"/>
                    <a:pt x="102523" y="152400"/>
                  </a:cubicBezTo>
                  <a:cubicBezTo>
                    <a:pt x="99911" y="153706"/>
                    <a:pt x="96823" y="153865"/>
                    <a:pt x="94211" y="155171"/>
                  </a:cubicBezTo>
                  <a:cubicBezTo>
                    <a:pt x="78021" y="163267"/>
                    <a:pt x="93835" y="158841"/>
                    <a:pt x="77585" y="163484"/>
                  </a:cubicBezTo>
                  <a:cubicBezTo>
                    <a:pt x="73923" y="164530"/>
                    <a:pt x="70149" y="165161"/>
                    <a:pt x="66501" y="166255"/>
                  </a:cubicBezTo>
                  <a:cubicBezTo>
                    <a:pt x="60906" y="167934"/>
                    <a:pt x="49876" y="171797"/>
                    <a:pt x="49876" y="171797"/>
                  </a:cubicBezTo>
                  <a:cubicBezTo>
                    <a:pt x="42450" y="171178"/>
                    <a:pt x="19630" y="171914"/>
                    <a:pt x="8312" y="166255"/>
                  </a:cubicBezTo>
                  <a:cubicBezTo>
                    <a:pt x="5334" y="164766"/>
                    <a:pt x="2771" y="162560"/>
                    <a:pt x="0" y="160713"/>
                  </a:cubicBezTo>
                  <a:cubicBezTo>
                    <a:pt x="924" y="151477"/>
                    <a:pt x="1360" y="142178"/>
                    <a:pt x="2771" y="133004"/>
                  </a:cubicBezTo>
                  <a:cubicBezTo>
                    <a:pt x="4618" y="120996"/>
                    <a:pt x="4616" y="126538"/>
                    <a:pt x="13854" y="121920"/>
                  </a:cubicBezTo>
                  <a:cubicBezTo>
                    <a:pt x="16833" y="120431"/>
                    <a:pt x="19124" y="117731"/>
                    <a:pt x="22167" y="116379"/>
                  </a:cubicBezTo>
                  <a:cubicBezTo>
                    <a:pt x="43603" y="106853"/>
                    <a:pt x="18473" y="112222"/>
                    <a:pt x="22167" y="110837"/>
                  </a:cubicBezTo>
                  <a:close/>
                </a:path>
              </a:pathLst>
            </a:cu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</p:grpSp>
      <p:grpSp>
        <p:nvGrpSpPr>
          <p:cNvPr id="3" name="Groupe 2"/>
          <p:cNvGrpSpPr/>
          <p:nvPr/>
        </p:nvGrpSpPr>
        <p:grpSpPr>
          <a:xfrm>
            <a:off x="6300050" y="1844824"/>
            <a:ext cx="1296144" cy="1008112"/>
            <a:chOff x="7406444" y="3170433"/>
            <a:chExt cx="1296144" cy="1008112"/>
          </a:xfrm>
        </p:grpSpPr>
        <p:grpSp>
          <p:nvGrpSpPr>
            <p:cNvPr id="105" name="Groupe 104"/>
            <p:cNvGrpSpPr/>
            <p:nvPr/>
          </p:nvGrpSpPr>
          <p:grpSpPr>
            <a:xfrm>
              <a:off x="7406444" y="3170433"/>
              <a:ext cx="1296144" cy="1008112"/>
              <a:chOff x="6177394" y="2315833"/>
              <a:chExt cx="1296144" cy="1008112"/>
            </a:xfrm>
          </p:grpSpPr>
          <p:sp>
            <p:nvSpPr>
              <p:cNvPr id="109" name="Ellipse 108"/>
              <p:cNvSpPr/>
              <p:nvPr/>
            </p:nvSpPr>
            <p:spPr>
              <a:xfrm>
                <a:off x="6177394" y="2315833"/>
                <a:ext cx="1296144" cy="1008112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110" name="Forme libre 109"/>
              <p:cNvSpPr/>
              <p:nvPr/>
            </p:nvSpPr>
            <p:spPr>
              <a:xfrm rot="16728042">
                <a:off x="6264016" y="2766729"/>
                <a:ext cx="622588" cy="171797"/>
              </a:xfrm>
              <a:custGeom>
                <a:avLst/>
                <a:gdLst>
                  <a:gd name="connsiteX0" fmla="*/ 22167 w 622588"/>
                  <a:gd name="connsiteY0" fmla="*/ 110837 h 171797"/>
                  <a:gd name="connsiteX1" fmla="*/ 44334 w 622588"/>
                  <a:gd name="connsiteY1" fmla="*/ 108066 h 171797"/>
                  <a:gd name="connsiteX2" fmla="*/ 66501 w 622588"/>
                  <a:gd name="connsiteY2" fmla="*/ 102524 h 171797"/>
                  <a:gd name="connsiteX3" fmla="*/ 91440 w 622588"/>
                  <a:gd name="connsiteY3" fmla="*/ 91440 h 171797"/>
                  <a:gd name="connsiteX4" fmla="*/ 99752 w 622588"/>
                  <a:gd name="connsiteY4" fmla="*/ 88669 h 171797"/>
                  <a:gd name="connsiteX5" fmla="*/ 124691 w 622588"/>
                  <a:gd name="connsiteY5" fmla="*/ 72044 h 171797"/>
                  <a:gd name="connsiteX6" fmla="*/ 133003 w 622588"/>
                  <a:gd name="connsiteY6" fmla="*/ 66502 h 171797"/>
                  <a:gd name="connsiteX7" fmla="*/ 157941 w 622588"/>
                  <a:gd name="connsiteY7" fmla="*/ 58189 h 171797"/>
                  <a:gd name="connsiteX8" fmla="*/ 166254 w 622588"/>
                  <a:gd name="connsiteY8" fmla="*/ 55419 h 171797"/>
                  <a:gd name="connsiteX9" fmla="*/ 216131 w 622588"/>
                  <a:gd name="connsiteY9" fmla="*/ 58189 h 171797"/>
                  <a:gd name="connsiteX10" fmla="*/ 232756 w 622588"/>
                  <a:gd name="connsiteY10" fmla="*/ 63731 h 171797"/>
                  <a:gd name="connsiteX11" fmla="*/ 241069 w 622588"/>
                  <a:gd name="connsiteY11" fmla="*/ 66502 h 171797"/>
                  <a:gd name="connsiteX12" fmla="*/ 257694 w 622588"/>
                  <a:gd name="connsiteY12" fmla="*/ 77586 h 171797"/>
                  <a:gd name="connsiteX13" fmla="*/ 266007 w 622588"/>
                  <a:gd name="connsiteY13" fmla="*/ 80357 h 171797"/>
                  <a:gd name="connsiteX14" fmla="*/ 274320 w 622588"/>
                  <a:gd name="connsiteY14" fmla="*/ 85899 h 171797"/>
                  <a:gd name="connsiteX15" fmla="*/ 290945 w 622588"/>
                  <a:gd name="connsiteY15" fmla="*/ 91440 h 171797"/>
                  <a:gd name="connsiteX16" fmla="*/ 307571 w 622588"/>
                  <a:gd name="connsiteY16" fmla="*/ 96982 h 171797"/>
                  <a:gd name="connsiteX17" fmla="*/ 315883 w 622588"/>
                  <a:gd name="connsiteY17" fmla="*/ 99753 h 171797"/>
                  <a:gd name="connsiteX18" fmla="*/ 332509 w 622588"/>
                  <a:gd name="connsiteY18" fmla="*/ 102524 h 171797"/>
                  <a:gd name="connsiteX19" fmla="*/ 396240 w 622588"/>
                  <a:gd name="connsiteY19" fmla="*/ 94211 h 171797"/>
                  <a:gd name="connsiteX20" fmla="*/ 404552 w 622588"/>
                  <a:gd name="connsiteY20" fmla="*/ 91440 h 171797"/>
                  <a:gd name="connsiteX21" fmla="*/ 412865 w 622588"/>
                  <a:gd name="connsiteY21" fmla="*/ 88669 h 171797"/>
                  <a:gd name="connsiteX22" fmla="*/ 429491 w 622588"/>
                  <a:gd name="connsiteY22" fmla="*/ 77586 h 171797"/>
                  <a:gd name="connsiteX23" fmla="*/ 437803 w 622588"/>
                  <a:gd name="connsiteY23" fmla="*/ 72044 h 171797"/>
                  <a:gd name="connsiteX24" fmla="*/ 446116 w 622588"/>
                  <a:gd name="connsiteY24" fmla="*/ 63731 h 171797"/>
                  <a:gd name="connsiteX25" fmla="*/ 454429 w 622588"/>
                  <a:gd name="connsiteY25" fmla="*/ 58189 h 171797"/>
                  <a:gd name="connsiteX26" fmla="*/ 471054 w 622588"/>
                  <a:gd name="connsiteY26" fmla="*/ 41564 h 171797"/>
                  <a:gd name="connsiteX27" fmla="*/ 495992 w 622588"/>
                  <a:gd name="connsiteY27" fmla="*/ 24939 h 171797"/>
                  <a:gd name="connsiteX28" fmla="*/ 504305 w 622588"/>
                  <a:gd name="connsiteY28" fmla="*/ 19397 h 171797"/>
                  <a:gd name="connsiteX29" fmla="*/ 512618 w 622588"/>
                  <a:gd name="connsiteY29" fmla="*/ 16626 h 171797"/>
                  <a:gd name="connsiteX30" fmla="*/ 520931 w 622588"/>
                  <a:gd name="connsiteY30" fmla="*/ 11084 h 171797"/>
                  <a:gd name="connsiteX31" fmla="*/ 537556 w 622588"/>
                  <a:gd name="connsiteY31" fmla="*/ 5542 h 171797"/>
                  <a:gd name="connsiteX32" fmla="*/ 556952 w 622588"/>
                  <a:gd name="connsiteY32" fmla="*/ 0 h 171797"/>
                  <a:gd name="connsiteX33" fmla="*/ 595745 w 622588"/>
                  <a:gd name="connsiteY33" fmla="*/ 2771 h 171797"/>
                  <a:gd name="connsiteX34" fmla="*/ 612371 w 622588"/>
                  <a:gd name="connsiteY34" fmla="*/ 8313 h 171797"/>
                  <a:gd name="connsiteX35" fmla="*/ 617912 w 622588"/>
                  <a:gd name="connsiteY35" fmla="*/ 36022 h 171797"/>
                  <a:gd name="connsiteX36" fmla="*/ 609600 w 622588"/>
                  <a:gd name="connsiteY36" fmla="*/ 38793 h 171797"/>
                  <a:gd name="connsiteX37" fmla="*/ 601287 w 622588"/>
                  <a:gd name="connsiteY37" fmla="*/ 44335 h 171797"/>
                  <a:gd name="connsiteX38" fmla="*/ 584661 w 622588"/>
                  <a:gd name="connsiteY38" fmla="*/ 49877 h 171797"/>
                  <a:gd name="connsiteX39" fmla="*/ 576349 w 622588"/>
                  <a:gd name="connsiteY39" fmla="*/ 52648 h 171797"/>
                  <a:gd name="connsiteX40" fmla="*/ 568036 w 622588"/>
                  <a:gd name="connsiteY40" fmla="*/ 55419 h 171797"/>
                  <a:gd name="connsiteX41" fmla="*/ 559723 w 622588"/>
                  <a:gd name="connsiteY41" fmla="*/ 60960 h 171797"/>
                  <a:gd name="connsiteX42" fmla="*/ 543098 w 622588"/>
                  <a:gd name="connsiteY42" fmla="*/ 66502 h 171797"/>
                  <a:gd name="connsiteX43" fmla="*/ 526472 w 622588"/>
                  <a:gd name="connsiteY43" fmla="*/ 74815 h 171797"/>
                  <a:gd name="connsiteX44" fmla="*/ 518160 w 622588"/>
                  <a:gd name="connsiteY44" fmla="*/ 80357 h 171797"/>
                  <a:gd name="connsiteX45" fmla="*/ 493221 w 622588"/>
                  <a:gd name="connsiteY45" fmla="*/ 88669 h 171797"/>
                  <a:gd name="connsiteX46" fmla="*/ 484909 w 622588"/>
                  <a:gd name="connsiteY46" fmla="*/ 91440 h 171797"/>
                  <a:gd name="connsiteX47" fmla="*/ 476596 w 622588"/>
                  <a:gd name="connsiteY47" fmla="*/ 94211 h 171797"/>
                  <a:gd name="connsiteX48" fmla="*/ 468283 w 622588"/>
                  <a:gd name="connsiteY48" fmla="*/ 99753 h 171797"/>
                  <a:gd name="connsiteX49" fmla="*/ 443345 w 622588"/>
                  <a:gd name="connsiteY49" fmla="*/ 108066 h 171797"/>
                  <a:gd name="connsiteX50" fmla="*/ 435032 w 622588"/>
                  <a:gd name="connsiteY50" fmla="*/ 110837 h 171797"/>
                  <a:gd name="connsiteX51" fmla="*/ 426720 w 622588"/>
                  <a:gd name="connsiteY51" fmla="*/ 116379 h 171797"/>
                  <a:gd name="connsiteX52" fmla="*/ 418407 w 622588"/>
                  <a:gd name="connsiteY52" fmla="*/ 119149 h 171797"/>
                  <a:gd name="connsiteX53" fmla="*/ 393469 w 622588"/>
                  <a:gd name="connsiteY53" fmla="*/ 124691 h 171797"/>
                  <a:gd name="connsiteX54" fmla="*/ 385156 w 622588"/>
                  <a:gd name="connsiteY54" fmla="*/ 127462 h 171797"/>
                  <a:gd name="connsiteX55" fmla="*/ 368531 w 622588"/>
                  <a:gd name="connsiteY55" fmla="*/ 130233 h 171797"/>
                  <a:gd name="connsiteX56" fmla="*/ 302029 w 622588"/>
                  <a:gd name="connsiteY56" fmla="*/ 127462 h 171797"/>
                  <a:gd name="connsiteX57" fmla="*/ 288174 w 622588"/>
                  <a:gd name="connsiteY57" fmla="*/ 124691 h 171797"/>
                  <a:gd name="connsiteX58" fmla="*/ 271549 w 622588"/>
                  <a:gd name="connsiteY58" fmla="*/ 119149 h 171797"/>
                  <a:gd name="connsiteX59" fmla="*/ 241069 w 622588"/>
                  <a:gd name="connsiteY59" fmla="*/ 116379 h 171797"/>
                  <a:gd name="connsiteX60" fmla="*/ 174567 w 622588"/>
                  <a:gd name="connsiteY60" fmla="*/ 119149 h 171797"/>
                  <a:gd name="connsiteX61" fmla="*/ 163483 w 622588"/>
                  <a:gd name="connsiteY61" fmla="*/ 121920 h 171797"/>
                  <a:gd name="connsiteX62" fmla="*/ 138545 w 622588"/>
                  <a:gd name="connsiteY62" fmla="*/ 133004 h 171797"/>
                  <a:gd name="connsiteX63" fmla="*/ 130232 w 622588"/>
                  <a:gd name="connsiteY63" fmla="*/ 135775 h 171797"/>
                  <a:gd name="connsiteX64" fmla="*/ 110836 w 622588"/>
                  <a:gd name="connsiteY64" fmla="*/ 146859 h 171797"/>
                  <a:gd name="connsiteX65" fmla="*/ 102523 w 622588"/>
                  <a:gd name="connsiteY65" fmla="*/ 152400 h 171797"/>
                  <a:gd name="connsiteX66" fmla="*/ 94211 w 622588"/>
                  <a:gd name="connsiteY66" fmla="*/ 155171 h 171797"/>
                  <a:gd name="connsiteX67" fmla="*/ 77585 w 622588"/>
                  <a:gd name="connsiteY67" fmla="*/ 163484 h 171797"/>
                  <a:gd name="connsiteX68" fmla="*/ 66501 w 622588"/>
                  <a:gd name="connsiteY68" fmla="*/ 166255 h 171797"/>
                  <a:gd name="connsiteX69" fmla="*/ 49876 w 622588"/>
                  <a:gd name="connsiteY69" fmla="*/ 171797 h 171797"/>
                  <a:gd name="connsiteX70" fmla="*/ 8312 w 622588"/>
                  <a:gd name="connsiteY70" fmla="*/ 166255 h 171797"/>
                  <a:gd name="connsiteX71" fmla="*/ 0 w 622588"/>
                  <a:gd name="connsiteY71" fmla="*/ 160713 h 171797"/>
                  <a:gd name="connsiteX72" fmla="*/ 2771 w 622588"/>
                  <a:gd name="connsiteY72" fmla="*/ 133004 h 171797"/>
                  <a:gd name="connsiteX73" fmla="*/ 13854 w 622588"/>
                  <a:gd name="connsiteY73" fmla="*/ 121920 h 171797"/>
                  <a:gd name="connsiteX74" fmla="*/ 22167 w 622588"/>
                  <a:gd name="connsiteY74" fmla="*/ 116379 h 171797"/>
                  <a:gd name="connsiteX75" fmla="*/ 22167 w 622588"/>
                  <a:gd name="connsiteY75" fmla="*/ 110837 h 171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622588" h="171797">
                    <a:moveTo>
                      <a:pt x="22167" y="110837"/>
                    </a:moveTo>
                    <a:cubicBezTo>
                      <a:pt x="25861" y="109452"/>
                      <a:pt x="37015" y="109438"/>
                      <a:pt x="44334" y="108066"/>
                    </a:cubicBezTo>
                    <a:cubicBezTo>
                      <a:pt x="51820" y="106662"/>
                      <a:pt x="66501" y="102524"/>
                      <a:pt x="66501" y="102524"/>
                    </a:cubicBezTo>
                    <a:cubicBezTo>
                      <a:pt x="79675" y="93741"/>
                      <a:pt x="71654" y="98036"/>
                      <a:pt x="91440" y="91440"/>
                    </a:cubicBezTo>
                    <a:cubicBezTo>
                      <a:pt x="94211" y="90516"/>
                      <a:pt x="97322" y="90289"/>
                      <a:pt x="99752" y="88669"/>
                    </a:cubicBezTo>
                    <a:lnTo>
                      <a:pt x="124691" y="72044"/>
                    </a:lnTo>
                    <a:cubicBezTo>
                      <a:pt x="127462" y="70197"/>
                      <a:pt x="129844" y="67555"/>
                      <a:pt x="133003" y="66502"/>
                    </a:cubicBezTo>
                    <a:lnTo>
                      <a:pt x="157941" y="58189"/>
                    </a:lnTo>
                    <a:lnTo>
                      <a:pt x="166254" y="55419"/>
                    </a:lnTo>
                    <a:cubicBezTo>
                      <a:pt x="182880" y="56342"/>
                      <a:pt x="199608" y="56124"/>
                      <a:pt x="216131" y="58189"/>
                    </a:cubicBezTo>
                    <a:cubicBezTo>
                      <a:pt x="221927" y="58913"/>
                      <a:pt x="227214" y="61884"/>
                      <a:pt x="232756" y="63731"/>
                    </a:cubicBezTo>
                    <a:lnTo>
                      <a:pt x="241069" y="66502"/>
                    </a:lnTo>
                    <a:cubicBezTo>
                      <a:pt x="246611" y="70197"/>
                      <a:pt x="251375" y="75480"/>
                      <a:pt x="257694" y="77586"/>
                    </a:cubicBezTo>
                    <a:cubicBezTo>
                      <a:pt x="260465" y="78510"/>
                      <a:pt x="263394" y="79051"/>
                      <a:pt x="266007" y="80357"/>
                    </a:cubicBezTo>
                    <a:cubicBezTo>
                      <a:pt x="268986" y="81846"/>
                      <a:pt x="271277" y="84546"/>
                      <a:pt x="274320" y="85899"/>
                    </a:cubicBezTo>
                    <a:cubicBezTo>
                      <a:pt x="279658" y="88271"/>
                      <a:pt x="285403" y="89593"/>
                      <a:pt x="290945" y="91440"/>
                    </a:cubicBezTo>
                    <a:lnTo>
                      <a:pt x="307571" y="96982"/>
                    </a:lnTo>
                    <a:cubicBezTo>
                      <a:pt x="310342" y="97906"/>
                      <a:pt x="313002" y="99273"/>
                      <a:pt x="315883" y="99753"/>
                    </a:cubicBezTo>
                    <a:lnTo>
                      <a:pt x="332509" y="102524"/>
                    </a:lnTo>
                    <a:cubicBezTo>
                      <a:pt x="385442" y="99410"/>
                      <a:pt x="364694" y="104727"/>
                      <a:pt x="396240" y="94211"/>
                    </a:cubicBezTo>
                    <a:lnTo>
                      <a:pt x="404552" y="91440"/>
                    </a:lnTo>
                    <a:cubicBezTo>
                      <a:pt x="407323" y="90516"/>
                      <a:pt x="410435" y="90289"/>
                      <a:pt x="412865" y="88669"/>
                    </a:cubicBezTo>
                    <a:lnTo>
                      <a:pt x="429491" y="77586"/>
                    </a:lnTo>
                    <a:cubicBezTo>
                      <a:pt x="432262" y="75739"/>
                      <a:pt x="435448" y="74399"/>
                      <a:pt x="437803" y="72044"/>
                    </a:cubicBezTo>
                    <a:cubicBezTo>
                      <a:pt x="440574" y="69273"/>
                      <a:pt x="443106" y="66240"/>
                      <a:pt x="446116" y="63731"/>
                    </a:cubicBezTo>
                    <a:cubicBezTo>
                      <a:pt x="448674" y="61599"/>
                      <a:pt x="451940" y="60402"/>
                      <a:pt x="454429" y="58189"/>
                    </a:cubicBezTo>
                    <a:cubicBezTo>
                      <a:pt x="460287" y="52982"/>
                      <a:pt x="464533" y="45911"/>
                      <a:pt x="471054" y="41564"/>
                    </a:cubicBezTo>
                    <a:lnTo>
                      <a:pt x="495992" y="24939"/>
                    </a:lnTo>
                    <a:cubicBezTo>
                      <a:pt x="498763" y="23092"/>
                      <a:pt x="501146" y="20450"/>
                      <a:pt x="504305" y="19397"/>
                    </a:cubicBezTo>
                    <a:cubicBezTo>
                      <a:pt x="507076" y="18473"/>
                      <a:pt x="510005" y="17932"/>
                      <a:pt x="512618" y="16626"/>
                    </a:cubicBezTo>
                    <a:cubicBezTo>
                      <a:pt x="515597" y="15137"/>
                      <a:pt x="517888" y="12437"/>
                      <a:pt x="520931" y="11084"/>
                    </a:cubicBezTo>
                    <a:cubicBezTo>
                      <a:pt x="526269" y="8711"/>
                      <a:pt x="532014" y="7389"/>
                      <a:pt x="537556" y="5542"/>
                    </a:cubicBezTo>
                    <a:cubicBezTo>
                      <a:pt x="549480" y="1567"/>
                      <a:pt x="543038" y="3479"/>
                      <a:pt x="556952" y="0"/>
                    </a:cubicBezTo>
                    <a:cubicBezTo>
                      <a:pt x="569883" y="924"/>
                      <a:pt x="582924" y="848"/>
                      <a:pt x="595745" y="2771"/>
                    </a:cubicBezTo>
                    <a:cubicBezTo>
                      <a:pt x="601522" y="3638"/>
                      <a:pt x="612371" y="8313"/>
                      <a:pt x="612371" y="8313"/>
                    </a:cubicBezTo>
                    <a:cubicBezTo>
                      <a:pt x="621976" y="17919"/>
                      <a:pt x="626778" y="18289"/>
                      <a:pt x="617912" y="36022"/>
                    </a:cubicBezTo>
                    <a:cubicBezTo>
                      <a:pt x="616606" y="38634"/>
                      <a:pt x="612212" y="37487"/>
                      <a:pt x="609600" y="38793"/>
                    </a:cubicBezTo>
                    <a:cubicBezTo>
                      <a:pt x="606621" y="40282"/>
                      <a:pt x="604330" y="42982"/>
                      <a:pt x="601287" y="44335"/>
                    </a:cubicBezTo>
                    <a:cubicBezTo>
                      <a:pt x="595949" y="46708"/>
                      <a:pt x="590203" y="48030"/>
                      <a:pt x="584661" y="49877"/>
                    </a:cubicBezTo>
                    <a:lnTo>
                      <a:pt x="576349" y="52648"/>
                    </a:lnTo>
                    <a:cubicBezTo>
                      <a:pt x="573578" y="53572"/>
                      <a:pt x="570466" y="53799"/>
                      <a:pt x="568036" y="55419"/>
                    </a:cubicBezTo>
                    <a:cubicBezTo>
                      <a:pt x="565265" y="57266"/>
                      <a:pt x="562766" y="59608"/>
                      <a:pt x="559723" y="60960"/>
                    </a:cubicBezTo>
                    <a:cubicBezTo>
                      <a:pt x="554385" y="63332"/>
                      <a:pt x="547958" y="63262"/>
                      <a:pt x="543098" y="66502"/>
                    </a:cubicBezTo>
                    <a:cubicBezTo>
                      <a:pt x="532355" y="73664"/>
                      <a:pt x="537944" y="70991"/>
                      <a:pt x="526472" y="74815"/>
                    </a:cubicBezTo>
                    <a:cubicBezTo>
                      <a:pt x="523701" y="76662"/>
                      <a:pt x="521203" y="79004"/>
                      <a:pt x="518160" y="80357"/>
                    </a:cubicBezTo>
                    <a:cubicBezTo>
                      <a:pt x="518133" y="80369"/>
                      <a:pt x="497392" y="87279"/>
                      <a:pt x="493221" y="88669"/>
                    </a:cubicBezTo>
                    <a:lnTo>
                      <a:pt x="484909" y="91440"/>
                    </a:lnTo>
                    <a:cubicBezTo>
                      <a:pt x="482138" y="92364"/>
                      <a:pt x="479026" y="92591"/>
                      <a:pt x="476596" y="94211"/>
                    </a:cubicBezTo>
                    <a:cubicBezTo>
                      <a:pt x="473825" y="96058"/>
                      <a:pt x="471326" y="98400"/>
                      <a:pt x="468283" y="99753"/>
                    </a:cubicBezTo>
                    <a:cubicBezTo>
                      <a:pt x="468280" y="99755"/>
                      <a:pt x="447503" y="106680"/>
                      <a:pt x="443345" y="108066"/>
                    </a:cubicBezTo>
                    <a:lnTo>
                      <a:pt x="435032" y="110837"/>
                    </a:lnTo>
                    <a:cubicBezTo>
                      <a:pt x="432261" y="112684"/>
                      <a:pt x="429699" y="114890"/>
                      <a:pt x="426720" y="116379"/>
                    </a:cubicBezTo>
                    <a:cubicBezTo>
                      <a:pt x="424108" y="117685"/>
                      <a:pt x="421215" y="118347"/>
                      <a:pt x="418407" y="119149"/>
                    </a:cubicBezTo>
                    <a:cubicBezTo>
                      <a:pt x="398466" y="124845"/>
                      <a:pt x="416360" y="118968"/>
                      <a:pt x="393469" y="124691"/>
                    </a:cubicBezTo>
                    <a:cubicBezTo>
                      <a:pt x="390635" y="125399"/>
                      <a:pt x="388007" y="126828"/>
                      <a:pt x="385156" y="127462"/>
                    </a:cubicBezTo>
                    <a:cubicBezTo>
                      <a:pt x="379672" y="128681"/>
                      <a:pt x="374073" y="129309"/>
                      <a:pt x="368531" y="130233"/>
                    </a:cubicBezTo>
                    <a:cubicBezTo>
                      <a:pt x="346364" y="129309"/>
                      <a:pt x="324163" y="128989"/>
                      <a:pt x="302029" y="127462"/>
                    </a:cubicBezTo>
                    <a:cubicBezTo>
                      <a:pt x="297330" y="127138"/>
                      <a:pt x="292718" y="125930"/>
                      <a:pt x="288174" y="124691"/>
                    </a:cubicBezTo>
                    <a:cubicBezTo>
                      <a:pt x="282538" y="123154"/>
                      <a:pt x="277366" y="119678"/>
                      <a:pt x="271549" y="119149"/>
                    </a:cubicBezTo>
                    <a:lnTo>
                      <a:pt x="241069" y="116379"/>
                    </a:lnTo>
                    <a:cubicBezTo>
                      <a:pt x="218902" y="117302"/>
                      <a:pt x="196697" y="117569"/>
                      <a:pt x="174567" y="119149"/>
                    </a:cubicBezTo>
                    <a:cubicBezTo>
                      <a:pt x="170768" y="119420"/>
                      <a:pt x="167096" y="120716"/>
                      <a:pt x="163483" y="121920"/>
                    </a:cubicBezTo>
                    <a:cubicBezTo>
                      <a:pt x="144152" y="128364"/>
                      <a:pt x="155441" y="125763"/>
                      <a:pt x="138545" y="133004"/>
                    </a:cubicBezTo>
                    <a:cubicBezTo>
                      <a:pt x="135860" y="134155"/>
                      <a:pt x="133003" y="134851"/>
                      <a:pt x="130232" y="135775"/>
                    </a:cubicBezTo>
                    <a:cubicBezTo>
                      <a:pt x="103444" y="155868"/>
                      <a:pt x="131985" y="136286"/>
                      <a:pt x="110836" y="146859"/>
                    </a:cubicBezTo>
                    <a:cubicBezTo>
                      <a:pt x="107857" y="148348"/>
                      <a:pt x="105502" y="150911"/>
                      <a:pt x="102523" y="152400"/>
                    </a:cubicBezTo>
                    <a:cubicBezTo>
                      <a:pt x="99911" y="153706"/>
                      <a:pt x="96823" y="153865"/>
                      <a:pt x="94211" y="155171"/>
                    </a:cubicBezTo>
                    <a:cubicBezTo>
                      <a:pt x="78021" y="163267"/>
                      <a:pt x="93835" y="158841"/>
                      <a:pt x="77585" y="163484"/>
                    </a:cubicBezTo>
                    <a:cubicBezTo>
                      <a:pt x="73923" y="164530"/>
                      <a:pt x="70149" y="165161"/>
                      <a:pt x="66501" y="166255"/>
                    </a:cubicBezTo>
                    <a:cubicBezTo>
                      <a:pt x="60906" y="167934"/>
                      <a:pt x="49876" y="171797"/>
                      <a:pt x="49876" y="171797"/>
                    </a:cubicBezTo>
                    <a:cubicBezTo>
                      <a:pt x="42450" y="171178"/>
                      <a:pt x="19630" y="171914"/>
                      <a:pt x="8312" y="166255"/>
                    </a:cubicBezTo>
                    <a:cubicBezTo>
                      <a:pt x="5334" y="164766"/>
                      <a:pt x="2771" y="162560"/>
                      <a:pt x="0" y="160713"/>
                    </a:cubicBezTo>
                    <a:cubicBezTo>
                      <a:pt x="924" y="151477"/>
                      <a:pt x="1360" y="142178"/>
                      <a:pt x="2771" y="133004"/>
                    </a:cubicBezTo>
                    <a:cubicBezTo>
                      <a:pt x="4618" y="120996"/>
                      <a:pt x="4616" y="126538"/>
                      <a:pt x="13854" y="121920"/>
                    </a:cubicBezTo>
                    <a:cubicBezTo>
                      <a:pt x="16833" y="120431"/>
                      <a:pt x="19124" y="117731"/>
                      <a:pt x="22167" y="116379"/>
                    </a:cubicBezTo>
                    <a:cubicBezTo>
                      <a:pt x="43603" y="106853"/>
                      <a:pt x="18473" y="112222"/>
                      <a:pt x="22167" y="110837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111" name="Forme libre 110"/>
              <p:cNvSpPr/>
              <p:nvPr/>
            </p:nvSpPr>
            <p:spPr>
              <a:xfrm rot="16728042">
                <a:off x="6828353" y="2795471"/>
                <a:ext cx="342774" cy="114307"/>
              </a:xfrm>
              <a:custGeom>
                <a:avLst/>
                <a:gdLst>
                  <a:gd name="connsiteX0" fmla="*/ 22167 w 622588"/>
                  <a:gd name="connsiteY0" fmla="*/ 110837 h 171797"/>
                  <a:gd name="connsiteX1" fmla="*/ 44334 w 622588"/>
                  <a:gd name="connsiteY1" fmla="*/ 108066 h 171797"/>
                  <a:gd name="connsiteX2" fmla="*/ 66501 w 622588"/>
                  <a:gd name="connsiteY2" fmla="*/ 102524 h 171797"/>
                  <a:gd name="connsiteX3" fmla="*/ 91440 w 622588"/>
                  <a:gd name="connsiteY3" fmla="*/ 91440 h 171797"/>
                  <a:gd name="connsiteX4" fmla="*/ 99752 w 622588"/>
                  <a:gd name="connsiteY4" fmla="*/ 88669 h 171797"/>
                  <a:gd name="connsiteX5" fmla="*/ 124691 w 622588"/>
                  <a:gd name="connsiteY5" fmla="*/ 72044 h 171797"/>
                  <a:gd name="connsiteX6" fmla="*/ 133003 w 622588"/>
                  <a:gd name="connsiteY6" fmla="*/ 66502 h 171797"/>
                  <a:gd name="connsiteX7" fmla="*/ 157941 w 622588"/>
                  <a:gd name="connsiteY7" fmla="*/ 58189 h 171797"/>
                  <a:gd name="connsiteX8" fmla="*/ 166254 w 622588"/>
                  <a:gd name="connsiteY8" fmla="*/ 55419 h 171797"/>
                  <a:gd name="connsiteX9" fmla="*/ 216131 w 622588"/>
                  <a:gd name="connsiteY9" fmla="*/ 58189 h 171797"/>
                  <a:gd name="connsiteX10" fmla="*/ 232756 w 622588"/>
                  <a:gd name="connsiteY10" fmla="*/ 63731 h 171797"/>
                  <a:gd name="connsiteX11" fmla="*/ 241069 w 622588"/>
                  <a:gd name="connsiteY11" fmla="*/ 66502 h 171797"/>
                  <a:gd name="connsiteX12" fmla="*/ 257694 w 622588"/>
                  <a:gd name="connsiteY12" fmla="*/ 77586 h 171797"/>
                  <a:gd name="connsiteX13" fmla="*/ 266007 w 622588"/>
                  <a:gd name="connsiteY13" fmla="*/ 80357 h 171797"/>
                  <a:gd name="connsiteX14" fmla="*/ 274320 w 622588"/>
                  <a:gd name="connsiteY14" fmla="*/ 85899 h 171797"/>
                  <a:gd name="connsiteX15" fmla="*/ 290945 w 622588"/>
                  <a:gd name="connsiteY15" fmla="*/ 91440 h 171797"/>
                  <a:gd name="connsiteX16" fmla="*/ 307571 w 622588"/>
                  <a:gd name="connsiteY16" fmla="*/ 96982 h 171797"/>
                  <a:gd name="connsiteX17" fmla="*/ 315883 w 622588"/>
                  <a:gd name="connsiteY17" fmla="*/ 99753 h 171797"/>
                  <a:gd name="connsiteX18" fmla="*/ 332509 w 622588"/>
                  <a:gd name="connsiteY18" fmla="*/ 102524 h 171797"/>
                  <a:gd name="connsiteX19" fmla="*/ 396240 w 622588"/>
                  <a:gd name="connsiteY19" fmla="*/ 94211 h 171797"/>
                  <a:gd name="connsiteX20" fmla="*/ 404552 w 622588"/>
                  <a:gd name="connsiteY20" fmla="*/ 91440 h 171797"/>
                  <a:gd name="connsiteX21" fmla="*/ 412865 w 622588"/>
                  <a:gd name="connsiteY21" fmla="*/ 88669 h 171797"/>
                  <a:gd name="connsiteX22" fmla="*/ 429491 w 622588"/>
                  <a:gd name="connsiteY22" fmla="*/ 77586 h 171797"/>
                  <a:gd name="connsiteX23" fmla="*/ 437803 w 622588"/>
                  <a:gd name="connsiteY23" fmla="*/ 72044 h 171797"/>
                  <a:gd name="connsiteX24" fmla="*/ 446116 w 622588"/>
                  <a:gd name="connsiteY24" fmla="*/ 63731 h 171797"/>
                  <a:gd name="connsiteX25" fmla="*/ 454429 w 622588"/>
                  <a:gd name="connsiteY25" fmla="*/ 58189 h 171797"/>
                  <a:gd name="connsiteX26" fmla="*/ 471054 w 622588"/>
                  <a:gd name="connsiteY26" fmla="*/ 41564 h 171797"/>
                  <a:gd name="connsiteX27" fmla="*/ 495992 w 622588"/>
                  <a:gd name="connsiteY27" fmla="*/ 24939 h 171797"/>
                  <a:gd name="connsiteX28" fmla="*/ 504305 w 622588"/>
                  <a:gd name="connsiteY28" fmla="*/ 19397 h 171797"/>
                  <a:gd name="connsiteX29" fmla="*/ 512618 w 622588"/>
                  <a:gd name="connsiteY29" fmla="*/ 16626 h 171797"/>
                  <a:gd name="connsiteX30" fmla="*/ 520931 w 622588"/>
                  <a:gd name="connsiteY30" fmla="*/ 11084 h 171797"/>
                  <a:gd name="connsiteX31" fmla="*/ 537556 w 622588"/>
                  <a:gd name="connsiteY31" fmla="*/ 5542 h 171797"/>
                  <a:gd name="connsiteX32" fmla="*/ 556952 w 622588"/>
                  <a:gd name="connsiteY32" fmla="*/ 0 h 171797"/>
                  <a:gd name="connsiteX33" fmla="*/ 595745 w 622588"/>
                  <a:gd name="connsiteY33" fmla="*/ 2771 h 171797"/>
                  <a:gd name="connsiteX34" fmla="*/ 612371 w 622588"/>
                  <a:gd name="connsiteY34" fmla="*/ 8313 h 171797"/>
                  <a:gd name="connsiteX35" fmla="*/ 617912 w 622588"/>
                  <a:gd name="connsiteY35" fmla="*/ 36022 h 171797"/>
                  <a:gd name="connsiteX36" fmla="*/ 609600 w 622588"/>
                  <a:gd name="connsiteY36" fmla="*/ 38793 h 171797"/>
                  <a:gd name="connsiteX37" fmla="*/ 601287 w 622588"/>
                  <a:gd name="connsiteY37" fmla="*/ 44335 h 171797"/>
                  <a:gd name="connsiteX38" fmla="*/ 584661 w 622588"/>
                  <a:gd name="connsiteY38" fmla="*/ 49877 h 171797"/>
                  <a:gd name="connsiteX39" fmla="*/ 576349 w 622588"/>
                  <a:gd name="connsiteY39" fmla="*/ 52648 h 171797"/>
                  <a:gd name="connsiteX40" fmla="*/ 568036 w 622588"/>
                  <a:gd name="connsiteY40" fmla="*/ 55419 h 171797"/>
                  <a:gd name="connsiteX41" fmla="*/ 559723 w 622588"/>
                  <a:gd name="connsiteY41" fmla="*/ 60960 h 171797"/>
                  <a:gd name="connsiteX42" fmla="*/ 543098 w 622588"/>
                  <a:gd name="connsiteY42" fmla="*/ 66502 h 171797"/>
                  <a:gd name="connsiteX43" fmla="*/ 526472 w 622588"/>
                  <a:gd name="connsiteY43" fmla="*/ 74815 h 171797"/>
                  <a:gd name="connsiteX44" fmla="*/ 518160 w 622588"/>
                  <a:gd name="connsiteY44" fmla="*/ 80357 h 171797"/>
                  <a:gd name="connsiteX45" fmla="*/ 493221 w 622588"/>
                  <a:gd name="connsiteY45" fmla="*/ 88669 h 171797"/>
                  <a:gd name="connsiteX46" fmla="*/ 484909 w 622588"/>
                  <a:gd name="connsiteY46" fmla="*/ 91440 h 171797"/>
                  <a:gd name="connsiteX47" fmla="*/ 476596 w 622588"/>
                  <a:gd name="connsiteY47" fmla="*/ 94211 h 171797"/>
                  <a:gd name="connsiteX48" fmla="*/ 468283 w 622588"/>
                  <a:gd name="connsiteY48" fmla="*/ 99753 h 171797"/>
                  <a:gd name="connsiteX49" fmla="*/ 443345 w 622588"/>
                  <a:gd name="connsiteY49" fmla="*/ 108066 h 171797"/>
                  <a:gd name="connsiteX50" fmla="*/ 435032 w 622588"/>
                  <a:gd name="connsiteY50" fmla="*/ 110837 h 171797"/>
                  <a:gd name="connsiteX51" fmla="*/ 426720 w 622588"/>
                  <a:gd name="connsiteY51" fmla="*/ 116379 h 171797"/>
                  <a:gd name="connsiteX52" fmla="*/ 418407 w 622588"/>
                  <a:gd name="connsiteY52" fmla="*/ 119149 h 171797"/>
                  <a:gd name="connsiteX53" fmla="*/ 393469 w 622588"/>
                  <a:gd name="connsiteY53" fmla="*/ 124691 h 171797"/>
                  <a:gd name="connsiteX54" fmla="*/ 385156 w 622588"/>
                  <a:gd name="connsiteY54" fmla="*/ 127462 h 171797"/>
                  <a:gd name="connsiteX55" fmla="*/ 368531 w 622588"/>
                  <a:gd name="connsiteY55" fmla="*/ 130233 h 171797"/>
                  <a:gd name="connsiteX56" fmla="*/ 302029 w 622588"/>
                  <a:gd name="connsiteY56" fmla="*/ 127462 h 171797"/>
                  <a:gd name="connsiteX57" fmla="*/ 288174 w 622588"/>
                  <a:gd name="connsiteY57" fmla="*/ 124691 h 171797"/>
                  <a:gd name="connsiteX58" fmla="*/ 271549 w 622588"/>
                  <a:gd name="connsiteY58" fmla="*/ 119149 h 171797"/>
                  <a:gd name="connsiteX59" fmla="*/ 241069 w 622588"/>
                  <a:gd name="connsiteY59" fmla="*/ 116379 h 171797"/>
                  <a:gd name="connsiteX60" fmla="*/ 174567 w 622588"/>
                  <a:gd name="connsiteY60" fmla="*/ 119149 h 171797"/>
                  <a:gd name="connsiteX61" fmla="*/ 163483 w 622588"/>
                  <a:gd name="connsiteY61" fmla="*/ 121920 h 171797"/>
                  <a:gd name="connsiteX62" fmla="*/ 138545 w 622588"/>
                  <a:gd name="connsiteY62" fmla="*/ 133004 h 171797"/>
                  <a:gd name="connsiteX63" fmla="*/ 130232 w 622588"/>
                  <a:gd name="connsiteY63" fmla="*/ 135775 h 171797"/>
                  <a:gd name="connsiteX64" fmla="*/ 110836 w 622588"/>
                  <a:gd name="connsiteY64" fmla="*/ 146859 h 171797"/>
                  <a:gd name="connsiteX65" fmla="*/ 102523 w 622588"/>
                  <a:gd name="connsiteY65" fmla="*/ 152400 h 171797"/>
                  <a:gd name="connsiteX66" fmla="*/ 94211 w 622588"/>
                  <a:gd name="connsiteY66" fmla="*/ 155171 h 171797"/>
                  <a:gd name="connsiteX67" fmla="*/ 77585 w 622588"/>
                  <a:gd name="connsiteY67" fmla="*/ 163484 h 171797"/>
                  <a:gd name="connsiteX68" fmla="*/ 66501 w 622588"/>
                  <a:gd name="connsiteY68" fmla="*/ 166255 h 171797"/>
                  <a:gd name="connsiteX69" fmla="*/ 49876 w 622588"/>
                  <a:gd name="connsiteY69" fmla="*/ 171797 h 171797"/>
                  <a:gd name="connsiteX70" fmla="*/ 8312 w 622588"/>
                  <a:gd name="connsiteY70" fmla="*/ 166255 h 171797"/>
                  <a:gd name="connsiteX71" fmla="*/ 0 w 622588"/>
                  <a:gd name="connsiteY71" fmla="*/ 160713 h 171797"/>
                  <a:gd name="connsiteX72" fmla="*/ 2771 w 622588"/>
                  <a:gd name="connsiteY72" fmla="*/ 133004 h 171797"/>
                  <a:gd name="connsiteX73" fmla="*/ 13854 w 622588"/>
                  <a:gd name="connsiteY73" fmla="*/ 121920 h 171797"/>
                  <a:gd name="connsiteX74" fmla="*/ 22167 w 622588"/>
                  <a:gd name="connsiteY74" fmla="*/ 116379 h 171797"/>
                  <a:gd name="connsiteX75" fmla="*/ 22167 w 622588"/>
                  <a:gd name="connsiteY75" fmla="*/ 110837 h 171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622588" h="171797">
                    <a:moveTo>
                      <a:pt x="22167" y="110837"/>
                    </a:moveTo>
                    <a:cubicBezTo>
                      <a:pt x="25861" y="109452"/>
                      <a:pt x="37015" y="109438"/>
                      <a:pt x="44334" y="108066"/>
                    </a:cubicBezTo>
                    <a:cubicBezTo>
                      <a:pt x="51820" y="106662"/>
                      <a:pt x="66501" y="102524"/>
                      <a:pt x="66501" y="102524"/>
                    </a:cubicBezTo>
                    <a:cubicBezTo>
                      <a:pt x="79675" y="93741"/>
                      <a:pt x="71654" y="98036"/>
                      <a:pt x="91440" y="91440"/>
                    </a:cubicBezTo>
                    <a:cubicBezTo>
                      <a:pt x="94211" y="90516"/>
                      <a:pt x="97322" y="90289"/>
                      <a:pt x="99752" y="88669"/>
                    </a:cubicBezTo>
                    <a:lnTo>
                      <a:pt x="124691" y="72044"/>
                    </a:lnTo>
                    <a:cubicBezTo>
                      <a:pt x="127462" y="70197"/>
                      <a:pt x="129844" y="67555"/>
                      <a:pt x="133003" y="66502"/>
                    </a:cubicBezTo>
                    <a:lnTo>
                      <a:pt x="157941" y="58189"/>
                    </a:lnTo>
                    <a:lnTo>
                      <a:pt x="166254" y="55419"/>
                    </a:lnTo>
                    <a:cubicBezTo>
                      <a:pt x="182880" y="56342"/>
                      <a:pt x="199608" y="56124"/>
                      <a:pt x="216131" y="58189"/>
                    </a:cubicBezTo>
                    <a:cubicBezTo>
                      <a:pt x="221927" y="58913"/>
                      <a:pt x="227214" y="61884"/>
                      <a:pt x="232756" y="63731"/>
                    </a:cubicBezTo>
                    <a:lnTo>
                      <a:pt x="241069" y="66502"/>
                    </a:lnTo>
                    <a:cubicBezTo>
                      <a:pt x="246611" y="70197"/>
                      <a:pt x="251375" y="75480"/>
                      <a:pt x="257694" y="77586"/>
                    </a:cubicBezTo>
                    <a:cubicBezTo>
                      <a:pt x="260465" y="78510"/>
                      <a:pt x="263394" y="79051"/>
                      <a:pt x="266007" y="80357"/>
                    </a:cubicBezTo>
                    <a:cubicBezTo>
                      <a:pt x="268986" y="81846"/>
                      <a:pt x="271277" y="84546"/>
                      <a:pt x="274320" y="85899"/>
                    </a:cubicBezTo>
                    <a:cubicBezTo>
                      <a:pt x="279658" y="88271"/>
                      <a:pt x="285403" y="89593"/>
                      <a:pt x="290945" y="91440"/>
                    </a:cubicBezTo>
                    <a:lnTo>
                      <a:pt x="307571" y="96982"/>
                    </a:lnTo>
                    <a:cubicBezTo>
                      <a:pt x="310342" y="97906"/>
                      <a:pt x="313002" y="99273"/>
                      <a:pt x="315883" y="99753"/>
                    </a:cubicBezTo>
                    <a:lnTo>
                      <a:pt x="332509" y="102524"/>
                    </a:lnTo>
                    <a:cubicBezTo>
                      <a:pt x="385442" y="99410"/>
                      <a:pt x="364694" y="104727"/>
                      <a:pt x="396240" y="94211"/>
                    </a:cubicBezTo>
                    <a:lnTo>
                      <a:pt x="404552" y="91440"/>
                    </a:lnTo>
                    <a:cubicBezTo>
                      <a:pt x="407323" y="90516"/>
                      <a:pt x="410435" y="90289"/>
                      <a:pt x="412865" y="88669"/>
                    </a:cubicBezTo>
                    <a:lnTo>
                      <a:pt x="429491" y="77586"/>
                    </a:lnTo>
                    <a:cubicBezTo>
                      <a:pt x="432262" y="75739"/>
                      <a:pt x="435448" y="74399"/>
                      <a:pt x="437803" y="72044"/>
                    </a:cubicBezTo>
                    <a:cubicBezTo>
                      <a:pt x="440574" y="69273"/>
                      <a:pt x="443106" y="66240"/>
                      <a:pt x="446116" y="63731"/>
                    </a:cubicBezTo>
                    <a:cubicBezTo>
                      <a:pt x="448674" y="61599"/>
                      <a:pt x="451940" y="60402"/>
                      <a:pt x="454429" y="58189"/>
                    </a:cubicBezTo>
                    <a:cubicBezTo>
                      <a:pt x="460287" y="52982"/>
                      <a:pt x="464533" y="45911"/>
                      <a:pt x="471054" y="41564"/>
                    </a:cubicBezTo>
                    <a:lnTo>
                      <a:pt x="495992" y="24939"/>
                    </a:lnTo>
                    <a:cubicBezTo>
                      <a:pt x="498763" y="23092"/>
                      <a:pt x="501146" y="20450"/>
                      <a:pt x="504305" y="19397"/>
                    </a:cubicBezTo>
                    <a:cubicBezTo>
                      <a:pt x="507076" y="18473"/>
                      <a:pt x="510005" y="17932"/>
                      <a:pt x="512618" y="16626"/>
                    </a:cubicBezTo>
                    <a:cubicBezTo>
                      <a:pt x="515597" y="15137"/>
                      <a:pt x="517888" y="12437"/>
                      <a:pt x="520931" y="11084"/>
                    </a:cubicBezTo>
                    <a:cubicBezTo>
                      <a:pt x="526269" y="8711"/>
                      <a:pt x="532014" y="7389"/>
                      <a:pt x="537556" y="5542"/>
                    </a:cubicBezTo>
                    <a:cubicBezTo>
                      <a:pt x="549480" y="1567"/>
                      <a:pt x="543038" y="3479"/>
                      <a:pt x="556952" y="0"/>
                    </a:cubicBezTo>
                    <a:cubicBezTo>
                      <a:pt x="569883" y="924"/>
                      <a:pt x="582924" y="848"/>
                      <a:pt x="595745" y="2771"/>
                    </a:cubicBezTo>
                    <a:cubicBezTo>
                      <a:pt x="601522" y="3638"/>
                      <a:pt x="612371" y="8313"/>
                      <a:pt x="612371" y="8313"/>
                    </a:cubicBezTo>
                    <a:cubicBezTo>
                      <a:pt x="621976" y="17919"/>
                      <a:pt x="626778" y="18289"/>
                      <a:pt x="617912" y="36022"/>
                    </a:cubicBezTo>
                    <a:cubicBezTo>
                      <a:pt x="616606" y="38634"/>
                      <a:pt x="612212" y="37487"/>
                      <a:pt x="609600" y="38793"/>
                    </a:cubicBezTo>
                    <a:cubicBezTo>
                      <a:pt x="606621" y="40282"/>
                      <a:pt x="604330" y="42982"/>
                      <a:pt x="601287" y="44335"/>
                    </a:cubicBezTo>
                    <a:cubicBezTo>
                      <a:pt x="595949" y="46708"/>
                      <a:pt x="590203" y="48030"/>
                      <a:pt x="584661" y="49877"/>
                    </a:cubicBezTo>
                    <a:lnTo>
                      <a:pt x="576349" y="52648"/>
                    </a:lnTo>
                    <a:cubicBezTo>
                      <a:pt x="573578" y="53572"/>
                      <a:pt x="570466" y="53799"/>
                      <a:pt x="568036" y="55419"/>
                    </a:cubicBezTo>
                    <a:cubicBezTo>
                      <a:pt x="565265" y="57266"/>
                      <a:pt x="562766" y="59608"/>
                      <a:pt x="559723" y="60960"/>
                    </a:cubicBezTo>
                    <a:cubicBezTo>
                      <a:pt x="554385" y="63332"/>
                      <a:pt x="547958" y="63262"/>
                      <a:pt x="543098" y="66502"/>
                    </a:cubicBezTo>
                    <a:cubicBezTo>
                      <a:pt x="532355" y="73664"/>
                      <a:pt x="537944" y="70991"/>
                      <a:pt x="526472" y="74815"/>
                    </a:cubicBezTo>
                    <a:cubicBezTo>
                      <a:pt x="523701" y="76662"/>
                      <a:pt x="521203" y="79004"/>
                      <a:pt x="518160" y="80357"/>
                    </a:cubicBezTo>
                    <a:cubicBezTo>
                      <a:pt x="518133" y="80369"/>
                      <a:pt x="497392" y="87279"/>
                      <a:pt x="493221" y="88669"/>
                    </a:cubicBezTo>
                    <a:lnTo>
                      <a:pt x="484909" y="91440"/>
                    </a:lnTo>
                    <a:cubicBezTo>
                      <a:pt x="482138" y="92364"/>
                      <a:pt x="479026" y="92591"/>
                      <a:pt x="476596" y="94211"/>
                    </a:cubicBezTo>
                    <a:cubicBezTo>
                      <a:pt x="473825" y="96058"/>
                      <a:pt x="471326" y="98400"/>
                      <a:pt x="468283" y="99753"/>
                    </a:cubicBezTo>
                    <a:cubicBezTo>
                      <a:pt x="468280" y="99755"/>
                      <a:pt x="447503" y="106680"/>
                      <a:pt x="443345" y="108066"/>
                    </a:cubicBezTo>
                    <a:lnTo>
                      <a:pt x="435032" y="110837"/>
                    </a:lnTo>
                    <a:cubicBezTo>
                      <a:pt x="432261" y="112684"/>
                      <a:pt x="429699" y="114890"/>
                      <a:pt x="426720" y="116379"/>
                    </a:cubicBezTo>
                    <a:cubicBezTo>
                      <a:pt x="424108" y="117685"/>
                      <a:pt x="421215" y="118347"/>
                      <a:pt x="418407" y="119149"/>
                    </a:cubicBezTo>
                    <a:cubicBezTo>
                      <a:pt x="398466" y="124845"/>
                      <a:pt x="416360" y="118968"/>
                      <a:pt x="393469" y="124691"/>
                    </a:cubicBezTo>
                    <a:cubicBezTo>
                      <a:pt x="390635" y="125399"/>
                      <a:pt x="388007" y="126828"/>
                      <a:pt x="385156" y="127462"/>
                    </a:cubicBezTo>
                    <a:cubicBezTo>
                      <a:pt x="379672" y="128681"/>
                      <a:pt x="374073" y="129309"/>
                      <a:pt x="368531" y="130233"/>
                    </a:cubicBezTo>
                    <a:cubicBezTo>
                      <a:pt x="346364" y="129309"/>
                      <a:pt x="324163" y="128989"/>
                      <a:pt x="302029" y="127462"/>
                    </a:cubicBezTo>
                    <a:cubicBezTo>
                      <a:pt x="297330" y="127138"/>
                      <a:pt x="292718" y="125930"/>
                      <a:pt x="288174" y="124691"/>
                    </a:cubicBezTo>
                    <a:cubicBezTo>
                      <a:pt x="282538" y="123154"/>
                      <a:pt x="277366" y="119678"/>
                      <a:pt x="271549" y="119149"/>
                    </a:cubicBezTo>
                    <a:lnTo>
                      <a:pt x="241069" y="116379"/>
                    </a:lnTo>
                    <a:cubicBezTo>
                      <a:pt x="218902" y="117302"/>
                      <a:pt x="196697" y="117569"/>
                      <a:pt x="174567" y="119149"/>
                    </a:cubicBezTo>
                    <a:cubicBezTo>
                      <a:pt x="170768" y="119420"/>
                      <a:pt x="167096" y="120716"/>
                      <a:pt x="163483" y="121920"/>
                    </a:cubicBezTo>
                    <a:cubicBezTo>
                      <a:pt x="144152" y="128364"/>
                      <a:pt x="155441" y="125763"/>
                      <a:pt x="138545" y="133004"/>
                    </a:cubicBezTo>
                    <a:cubicBezTo>
                      <a:pt x="135860" y="134155"/>
                      <a:pt x="133003" y="134851"/>
                      <a:pt x="130232" y="135775"/>
                    </a:cubicBezTo>
                    <a:cubicBezTo>
                      <a:pt x="103444" y="155868"/>
                      <a:pt x="131985" y="136286"/>
                      <a:pt x="110836" y="146859"/>
                    </a:cubicBezTo>
                    <a:cubicBezTo>
                      <a:pt x="107857" y="148348"/>
                      <a:pt x="105502" y="150911"/>
                      <a:pt x="102523" y="152400"/>
                    </a:cubicBezTo>
                    <a:cubicBezTo>
                      <a:pt x="99911" y="153706"/>
                      <a:pt x="96823" y="153865"/>
                      <a:pt x="94211" y="155171"/>
                    </a:cubicBezTo>
                    <a:cubicBezTo>
                      <a:pt x="78021" y="163267"/>
                      <a:pt x="93835" y="158841"/>
                      <a:pt x="77585" y="163484"/>
                    </a:cubicBezTo>
                    <a:cubicBezTo>
                      <a:pt x="73923" y="164530"/>
                      <a:pt x="70149" y="165161"/>
                      <a:pt x="66501" y="166255"/>
                    </a:cubicBezTo>
                    <a:cubicBezTo>
                      <a:pt x="60906" y="167934"/>
                      <a:pt x="49876" y="171797"/>
                      <a:pt x="49876" y="171797"/>
                    </a:cubicBezTo>
                    <a:cubicBezTo>
                      <a:pt x="42450" y="171178"/>
                      <a:pt x="19630" y="171914"/>
                      <a:pt x="8312" y="166255"/>
                    </a:cubicBezTo>
                    <a:cubicBezTo>
                      <a:pt x="5334" y="164766"/>
                      <a:pt x="2771" y="162560"/>
                      <a:pt x="0" y="160713"/>
                    </a:cubicBezTo>
                    <a:cubicBezTo>
                      <a:pt x="924" y="151477"/>
                      <a:pt x="1360" y="142178"/>
                      <a:pt x="2771" y="133004"/>
                    </a:cubicBezTo>
                    <a:cubicBezTo>
                      <a:pt x="4618" y="120996"/>
                      <a:pt x="4616" y="126538"/>
                      <a:pt x="13854" y="121920"/>
                    </a:cubicBezTo>
                    <a:cubicBezTo>
                      <a:pt x="16833" y="120431"/>
                      <a:pt x="19124" y="117731"/>
                      <a:pt x="22167" y="116379"/>
                    </a:cubicBezTo>
                    <a:cubicBezTo>
                      <a:pt x="43603" y="106853"/>
                      <a:pt x="18473" y="112222"/>
                      <a:pt x="22167" y="110837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</p:grpSp>
        <p:sp>
          <p:nvSpPr>
            <p:cNvPr id="115" name="Étoile à 5 branches 114"/>
            <p:cNvSpPr/>
            <p:nvPr/>
          </p:nvSpPr>
          <p:spPr>
            <a:xfrm>
              <a:off x="8131927" y="3674489"/>
              <a:ext cx="202928" cy="293205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</p:grp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5292" y="3365748"/>
            <a:ext cx="1380226" cy="2145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357977">
            <a:off x="3869135" y="1597981"/>
            <a:ext cx="1435596" cy="244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http://www.gnis-pedagogie.org/img/tns/grain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2504" y="548680"/>
            <a:ext cx="1668014" cy="125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://www.gnis-pedagogie.org/img/tns/grain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2092" y="548680"/>
            <a:ext cx="1668014" cy="125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606" r="29298"/>
          <a:stretch/>
        </p:blipFill>
        <p:spPr bwMode="auto">
          <a:xfrm>
            <a:off x="6230756" y="3356992"/>
            <a:ext cx="1395781" cy="2145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ZoneTexte 29"/>
          <p:cNvSpPr txBox="1"/>
          <p:nvPr/>
        </p:nvSpPr>
        <p:spPr>
          <a:xfrm>
            <a:off x="1885360" y="5877272"/>
            <a:ext cx="5403146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CH" sz="2800" dirty="0" smtClean="0"/>
              <a:t>Stratégies d’obtention de mutations</a:t>
            </a:r>
            <a:endParaRPr lang="fr-CH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620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e 18"/>
          <p:cNvGrpSpPr/>
          <p:nvPr/>
        </p:nvGrpSpPr>
        <p:grpSpPr>
          <a:xfrm>
            <a:off x="755576" y="2706229"/>
            <a:ext cx="809488" cy="2214658"/>
            <a:chOff x="755576" y="2706229"/>
            <a:chExt cx="809488" cy="2214658"/>
          </a:xfrm>
        </p:grpSpPr>
        <p:grpSp>
          <p:nvGrpSpPr>
            <p:cNvPr id="5" name="Groupe 4"/>
            <p:cNvGrpSpPr/>
            <p:nvPr/>
          </p:nvGrpSpPr>
          <p:grpSpPr>
            <a:xfrm>
              <a:off x="755576" y="2706229"/>
              <a:ext cx="809488" cy="1670904"/>
              <a:chOff x="1856136" y="2653981"/>
              <a:chExt cx="380241" cy="781020"/>
            </a:xfrm>
          </p:grpSpPr>
          <p:pic>
            <p:nvPicPr>
              <p:cNvPr id="7" name="Picture 6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5156" y="2726722"/>
                <a:ext cx="284569" cy="6355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" name="Rectangle 7"/>
              <p:cNvSpPr/>
              <p:nvPr/>
            </p:nvSpPr>
            <p:spPr>
              <a:xfrm>
                <a:off x="1856136" y="2653981"/>
                <a:ext cx="380241" cy="78102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</p:grpSp>
        <p:sp>
          <p:nvSpPr>
            <p:cNvPr id="6" name="ZoneTexte 5"/>
            <p:cNvSpPr txBox="1"/>
            <p:nvPr/>
          </p:nvSpPr>
          <p:spPr>
            <a:xfrm>
              <a:off x="828441" y="4520777"/>
              <a:ext cx="655949" cy="400110"/>
            </a:xfrm>
            <a:prstGeom prst="rect">
              <a:avLst/>
            </a:prstGeom>
            <a:solidFill>
              <a:srgbClr val="00D661"/>
            </a:solidFill>
            <a:ln w="285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CH" sz="2000" dirty="0" smtClean="0"/>
                <a:t>ADN</a:t>
              </a:r>
              <a:endParaRPr lang="fr-CH" sz="2000" dirty="0"/>
            </a:p>
          </p:txBody>
        </p:sp>
      </p:grpSp>
      <p:grpSp>
        <p:nvGrpSpPr>
          <p:cNvPr id="9" name="Groupe 8"/>
          <p:cNvGrpSpPr/>
          <p:nvPr/>
        </p:nvGrpSpPr>
        <p:grpSpPr>
          <a:xfrm>
            <a:off x="2195736" y="49542"/>
            <a:ext cx="1861218" cy="1851072"/>
            <a:chOff x="2195736" y="49542"/>
            <a:chExt cx="1861218" cy="1851072"/>
          </a:xfrm>
        </p:grpSpPr>
        <p:sp>
          <p:nvSpPr>
            <p:cNvPr id="4" name="Rectangle 3"/>
            <p:cNvSpPr/>
            <p:nvPr/>
          </p:nvSpPr>
          <p:spPr>
            <a:xfrm>
              <a:off x="2259621" y="49542"/>
              <a:ext cx="1733448" cy="131078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5" name="Éclair 24"/>
            <p:cNvSpPr/>
            <p:nvPr/>
          </p:nvSpPr>
          <p:spPr>
            <a:xfrm>
              <a:off x="2610789" y="227103"/>
              <a:ext cx="1042102" cy="955664"/>
            </a:xfrm>
            <a:prstGeom prst="lightningBolt">
              <a:avLst/>
            </a:prstGeom>
            <a:solidFill>
              <a:srgbClr val="FA000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2400"/>
            </a:p>
          </p:txBody>
        </p:sp>
        <p:sp>
          <p:nvSpPr>
            <p:cNvPr id="26" name="ZoneTexte 25"/>
            <p:cNvSpPr txBox="1"/>
            <p:nvPr/>
          </p:nvSpPr>
          <p:spPr>
            <a:xfrm>
              <a:off x="2195736" y="1438949"/>
              <a:ext cx="1861218" cy="461665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CH" sz="2400" b="1" dirty="0" smtClean="0">
                  <a:solidFill>
                    <a:srgbClr val="FF0000"/>
                  </a:solidFill>
                </a:rPr>
                <a:t>2. RAYONS</a:t>
              </a:r>
              <a:endParaRPr lang="fr-CH" sz="2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1" name="Groupe 10"/>
          <p:cNvGrpSpPr/>
          <p:nvPr/>
        </p:nvGrpSpPr>
        <p:grpSpPr>
          <a:xfrm>
            <a:off x="5056415" y="44624"/>
            <a:ext cx="1747833" cy="1855990"/>
            <a:chOff x="5056415" y="44624"/>
            <a:chExt cx="1747833" cy="1855990"/>
          </a:xfrm>
        </p:grpSpPr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0799" y="44624"/>
              <a:ext cx="1719064" cy="131078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ZoneTexte 28"/>
            <p:cNvSpPr txBox="1"/>
            <p:nvPr/>
          </p:nvSpPr>
          <p:spPr>
            <a:xfrm>
              <a:off x="5056415" y="1438949"/>
              <a:ext cx="1747833" cy="461665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CH" sz="2400" b="1" dirty="0" smtClean="0">
                  <a:solidFill>
                    <a:srgbClr val="FF0000"/>
                  </a:solidFill>
                </a:rPr>
                <a:t>3. CHIMIE</a:t>
              </a:r>
              <a:endParaRPr lang="fr-CH" sz="2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Groupe 11"/>
          <p:cNvGrpSpPr/>
          <p:nvPr/>
        </p:nvGrpSpPr>
        <p:grpSpPr>
          <a:xfrm>
            <a:off x="3131840" y="5013176"/>
            <a:ext cx="2880320" cy="1800200"/>
            <a:chOff x="3131840" y="5013176"/>
            <a:chExt cx="2880320" cy="1800200"/>
          </a:xfrm>
        </p:grpSpPr>
        <p:pic>
          <p:nvPicPr>
            <p:cNvPr id="30" name="Picture 8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9765" y="5013176"/>
              <a:ext cx="1684470" cy="12633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ZoneTexte 30"/>
            <p:cNvSpPr txBox="1"/>
            <p:nvPr/>
          </p:nvSpPr>
          <p:spPr>
            <a:xfrm>
              <a:off x="3131840" y="6351711"/>
              <a:ext cx="2880320" cy="461665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CH" sz="2400" b="1" dirty="0" smtClean="0">
                  <a:solidFill>
                    <a:srgbClr val="FF0000"/>
                  </a:solidFill>
                </a:rPr>
                <a:t>4. LABORATOIRE</a:t>
              </a:r>
              <a:endParaRPr lang="fr-CH" sz="2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39" name="Forme libre 38"/>
          <p:cNvSpPr/>
          <p:nvPr/>
        </p:nvSpPr>
        <p:spPr>
          <a:xfrm>
            <a:off x="1722613" y="1900614"/>
            <a:ext cx="5616624" cy="1106537"/>
          </a:xfrm>
          <a:custGeom>
            <a:avLst/>
            <a:gdLst>
              <a:gd name="connsiteX0" fmla="*/ 0 w 4744452"/>
              <a:gd name="connsiteY0" fmla="*/ 874295 h 874295"/>
              <a:gd name="connsiteX1" fmla="*/ 2370221 w 4744452"/>
              <a:gd name="connsiteY1" fmla="*/ 0 h 874295"/>
              <a:gd name="connsiteX2" fmla="*/ 4744452 w 4744452"/>
              <a:gd name="connsiteY2" fmla="*/ 874295 h 874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44452" h="874295">
                <a:moveTo>
                  <a:pt x="0" y="874295"/>
                </a:moveTo>
                <a:cubicBezTo>
                  <a:pt x="789739" y="437147"/>
                  <a:pt x="1579479" y="0"/>
                  <a:pt x="2370221" y="0"/>
                </a:cubicBezTo>
                <a:cubicBezTo>
                  <a:pt x="3160963" y="0"/>
                  <a:pt x="3952707" y="437147"/>
                  <a:pt x="4744452" y="874295"/>
                </a:cubicBezTo>
              </a:path>
            </a:pathLst>
          </a:custGeom>
          <a:noFill/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cxnSp>
        <p:nvCxnSpPr>
          <p:cNvPr id="3" name="Connecteur droit avec flèche 2"/>
          <p:cNvCxnSpPr/>
          <p:nvPr/>
        </p:nvCxnSpPr>
        <p:spPr>
          <a:xfrm>
            <a:off x="1722613" y="3429000"/>
            <a:ext cx="5616624" cy="0"/>
          </a:xfrm>
          <a:prstGeom prst="straightConnector1">
            <a:avLst/>
          </a:prstGeom>
          <a:ln w="38100">
            <a:solidFill>
              <a:srgbClr val="FA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e 1"/>
          <p:cNvGrpSpPr/>
          <p:nvPr/>
        </p:nvGrpSpPr>
        <p:grpSpPr>
          <a:xfrm>
            <a:off x="3625355" y="2594080"/>
            <a:ext cx="1747833" cy="1699016"/>
            <a:chOff x="3625355" y="2594080"/>
            <a:chExt cx="1747833" cy="169901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9765" y="2594080"/>
              <a:ext cx="1539015" cy="115426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7" name="ZoneTexte 26"/>
            <p:cNvSpPr txBox="1"/>
            <p:nvPr/>
          </p:nvSpPr>
          <p:spPr>
            <a:xfrm>
              <a:off x="3625355" y="3831431"/>
              <a:ext cx="1747833" cy="461665"/>
            </a:xfrm>
            <a:prstGeom prst="rect">
              <a:avLst/>
            </a:prstGeom>
            <a:solidFill>
              <a:srgbClr val="00D661"/>
            </a:solidFill>
            <a:ln w="381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CH" sz="2400" b="1" dirty="0" smtClean="0"/>
                <a:t>1. NATURE</a:t>
              </a:r>
              <a:endParaRPr lang="fr-CH" sz="2400" b="1" dirty="0"/>
            </a:p>
          </p:txBody>
        </p:sp>
      </p:grpSp>
      <p:sp>
        <p:nvSpPr>
          <p:cNvPr id="40" name="Forme libre 39"/>
          <p:cNvSpPr/>
          <p:nvPr/>
        </p:nvSpPr>
        <p:spPr>
          <a:xfrm flipV="1">
            <a:off x="1722613" y="3822235"/>
            <a:ext cx="5616624" cy="1213279"/>
          </a:xfrm>
          <a:custGeom>
            <a:avLst/>
            <a:gdLst>
              <a:gd name="connsiteX0" fmla="*/ 0 w 4744452"/>
              <a:gd name="connsiteY0" fmla="*/ 874295 h 874295"/>
              <a:gd name="connsiteX1" fmla="*/ 2370221 w 4744452"/>
              <a:gd name="connsiteY1" fmla="*/ 0 h 874295"/>
              <a:gd name="connsiteX2" fmla="*/ 4744452 w 4744452"/>
              <a:gd name="connsiteY2" fmla="*/ 874295 h 874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44452" h="874295">
                <a:moveTo>
                  <a:pt x="0" y="874295"/>
                </a:moveTo>
                <a:cubicBezTo>
                  <a:pt x="789739" y="437147"/>
                  <a:pt x="1579479" y="0"/>
                  <a:pt x="2370221" y="0"/>
                </a:cubicBezTo>
                <a:cubicBezTo>
                  <a:pt x="3160963" y="0"/>
                  <a:pt x="3952707" y="437147"/>
                  <a:pt x="4744452" y="874295"/>
                </a:cubicBezTo>
              </a:path>
            </a:pathLst>
          </a:custGeom>
          <a:noFill/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grpSp>
        <p:nvGrpSpPr>
          <p:cNvPr id="21" name="Groupe 20"/>
          <p:cNvGrpSpPr/>
          <p:nvPr/>
        </p:nvGrpSpPr>
        <p:grpSpPr>
          <a:xfrm>
            <a:off x="7155560" y="2706228"/>
            <a:ext cx="1667444" cy="2214659"/>
            <a:chOff x="7155560" y="2706228"/>
            <a:chExt cx="1667444" cy="2214659"/>
          </a:xfrm>
        </p:grpSpPr>
        <p:sp>
          <p:nvSpPr>
            <p:cNvPr id="10" name="ZoneTexte 9"/>
            <p:cNvSpPr txBox="1"/>
            <p:nvPr/>
          </p:nvSpPr>
          <p:spPr>
            <a:xfrm>
              <a:off x="7155560" y="4520777"/>
              <a:ext cx="1667444" cy="400110"/>
            </a:xfrm>
            <a:prstGeom prst="rect">
              <a:avLst/>
            </a:prstGeom>
            <a:solidFill>
              <a:srgbClr val="FFFF00"/>
            </a:solidFill>
            <a:ln w="28575"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CH" sz="2000" b="1" dirty="0" smtClean="0">
                  <a:solidFill>
                    <a:srgbClr val="FF0000"/>
                  </a:solidFill>
                </a:rPr>
                <a:t>ADN MODIFIE</a:t>
              </a:r>
              <a:endParaRPr lang="fr-CH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7572594" y="2706228"/>
              <a:ext cx="809488" cy="167090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pic>
          <p:nvPicPr>
            <p:cNvPr id="34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4858" y="2886453"/>
              <a:ext cx="605814" cy="13596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3" name="Groupe 12"/>
          <p:cNvGrpSpPr/>
          <p:nvPr/>
        </p:nvGrpSpPr>
        <p:grpSpPr>
          <a:xfrm>
            <a:off x="7750100" y="3149224"/>
            <a:ext cx="428308" cy="896460"/>
            <a:chOff x="7750100" y="3149224"/>
            <a:chExt cx="428308" cy="896460"/>
          </a:xfrm>
        </p:grpSpPr>
        <p:sp>
          <p:nvSpPr>
            <p:cNvPr id="38" name="Étoile à 5 branches 37"/>
            <p:cNvSpPr/>
            <p:nvPr/>
          </p:nvSpPr>
          <p:spPr>
            <a:xfrm>
              <a:off x="7917174" y="3149224"/>
              <a:ext cx="173621" cy="224115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41" name="Étoile à 5 branches 40"/>
            <p:cNvSpPr/>
            <p:nvPr/>
          </p:nvSpPr>
          <p:spPr>
            <a:xfrm>
              <a:off x="8004787" y="3373339"/>
              <a:ext cx="173621" cy="224115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42" name="Étoile à 5 branches 41"/>
            <p:cNvSpPr/>
            <p:nvPr/>
          </p:nvSpPr>
          <p:spPr>
            <a:xfrm>
              <a:off x="7750100" y="3821569"/>
              <a:ext cx="173621" cy="224115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</p:grpSp>
      <p:grpSp>
        <p:nvGrpSpPr>
          <p:cNvPr id="16" name="Groupe 15"/>
          <p:cNvGrpSpPr/>
          <p:nvPr/>
        </p:nvGrpSpPr>
        <p:grpSpPr>
          <a:xfrm>
            <a:off x="7108614" y="195754"/>
            <a:ext cx="1663198" cy="1865094"/>
            <a:chOff x="7108614" y="195754"/>
            <a:chExt cx="1663198" cy="1865094"/>
          </a:xfrm>
        </p:grpSpPr>
        <p:sp>
          <p:nvSpPr>
            <p:cNvPr id="15" name="ZoneTexte 14"/>
            <p:cNvSpPr txBox="1"/>
            <p:nvPr/>
          </p:nvSpPr>
          <p:spPr>
            <a:xfrm>
              <a:off x="7452320" y="1537628"/>
              <a:ext cx="1008112" cy="523220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fr-CH" sz="2800" b="1" dirty="0" smtClean="0">
                  <a:solidFill>
                    <a:srgbClr val="FFFF00"/>
                  </a:solidFill>
                </a:rPr>
                <a:t>OGM</a:t>
              </a:r>
              <a:endParaRPr lang="fr-CH" sz="2800" b="1" dirty="0">
                <a:solidFill>
                  <a:srgbClr val="FFFF00"/>
                </a:solidFill>
              </a:endParaRPr>
            </a:p>
          </p:txBody>
        </p:sp>
        <p:pic>
          <p:nvPicPr>
            <p:cNvPr id="14" name="Picture 2" descr="http://t3.gstatic.com/images?q=tbn:ANd9GcTQzqP5GZgfADfj0AJSdAWl-snciyRDPXESo6bBNnLjGLHvQEdp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8614" y="195754"/>
              <a:ext cx="1663198" cy="1361409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3" name="Groupe 42"/>
          <p:cNvGrpSpPr/>
          <p:nvPr/>
        </p:nvGrpSpPr>
        <p:grpSpPr>
          <a:xfrm>
            <a:off x="6086902" y="4948282"/>
            <a:ext cx="1663198" cy="1865094"/>
            <a:chOff x="7108614" y="195754"/>
            <a:chExt cx="1663198" cy="1865094"/>
          </a:xfrm>
        </p:grpSpPr>
        <p:sp>
          <p:nvSpPr>
            <p:cNvPr id="44" name="ZoneTexte 43"/>
            <p:cNvSpPr txBox="1"/>
            <p:nvPr/>
          </p:nvSpPr>
          <p:spPr>
            <a:xfrm>
              <a:off x="7452320" y="1537628"/>
              <a:ext cx="1008112" cy="523220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fr-CH" sz="2800" b="1" dirty="0" smtClean="0">
                  <a:solidFill>
                    <a:srgbClr val="FFFF00"/>
                  </a:solidFill>
                </a:rPr>
                <a:t>OGM</a:t>
              </a:r>
              <a:endParaRPr lang="fr-CH" sz="2800" b="1" dirty="0">
                <a:solidFill>
                  <a:srgbClr val="FFFF00"/>
                </a:solidFill>
              </a:endParaRPr>
            </a:p>
          </p:txBody>
        </p:sp>
        <p:pic>
          <p:nvPicPr>
            <p:cNvPr id="45" name="Picture 2" descr="http://t3.gstatic.com/images?q=tbn:ANd9GcTQzqP5GZgfADfj0AJSdAWl-snciyRDPXESo6bBNnLjGLHvQEdp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8614" y="195754"/>
              <a:ext cx="1663198" cy="1361409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83267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3509770" y="3114114"/>
            <a:ext cx="1588941" cy="707886"/>
          </a:xfrm>
          <a:prstGeom prst="rect">
            <a:avLst/>
          </a:prstGeom>
          <a:solidFill>
            <a:srgbClr val="C1EFFF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>
            <a:defPPr>
              <a:defRPr lang="fr-FR"/>
            </a:defPPr>
          </a:lstStyle>
          <a:p>
            <a:r>
              <a:rPr lang="fr-CH" sz="2000" dirty="0" smtClean="0"/>
              <a:t>Croisements</a:t>
            </a:r>
          </a:p>
          <a:p>
            <a:pPr algn="ctr"/>
            <a:r>
              <a:rPr lang="fr-CH" sz="2000" i="1" dirty="0" smtClean="0"/>
              <a:t>(hybrides)</a:t>
            </a:r>
            <a:endParaRPr lang="fr-CH" sz="2000" i="1" dirty="0"/>
          </a:p>
        </p:txBody>
      </p:sp>
      <p:sp>
        <p:nvSpPr>
          <p:cNvPr id="9" name="ZoneTexte 8"/>
          <p:cNvSpPr txBox="1"/>
          <p:nvPr/>
        </p:nvSpPr>
        <p:spPr>
          <a:xfrm>
            <a:off x="3516318" y="4185992"/>
            <a:ext cx="1837087" cy="40011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fr-FR"/>
            </a:defPPr>
          </a:lstStyle>
          <a:p>
            <a:r>
              <a:rPr lang="fr-CH" sz="2000" dirty="0" smtClean="0">
                <a:solidFill>
                  <a:srgbClr val="FFFF00"/>
                </a:solidFill>
              </a:rPr>
              <a:t>Mutagenèse</a:t>
            </a:r>
            <a:endParaRPr lang="fr-CH" sz="2000" dirty="0">
              <a:solidFill>
                <a:srgbClr val="FFFF00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3509003" y="1704731"/>
            <a:ext cx="2139368" cy="400110"/>
          </a:xfrm>
          <a:prstGeom prst="rect">
            <a:avLst/>
          </a:prstGeom>
          <a:solidFill>
            <a:srgbClr val="C1EFFF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>
            <a:defPPr>
              <a:defRPr lang="fr-FR"/>
            </a:defPPr>
          </a:lstStyle>
          <a:p>
            <a:r>
              <a:rPr lang="fr-CH" sz="2000" dirty="0" smtClean="0"/>
              <a:t>Sélection naturelle</a:t>
            </a:r>
            <a:endParaRPr lang="fr-CH" sz="2000" dirty="0"/>
          </a:p>
        </p:txBody>
      </p:sp>
      <p:grpSp>
        <p:nvGrpSpPr>
          <p:cNvPr id="19" name="Groupe 18"/>
          <p:cNvGrpSpPr/>
          <p:nvPr/>
        </p:nvGrpSpPr>
        <p:grpSpPr>
          <a:xfrm>
            <a:off x="1115616" y="2568827"/>
            <a:ext cx="4532755" cy="461665"/>
            <a:chOff x="3391506" y="3068960"/>
            <a:chExt cx="3745905" cy="461665"/>
          </a:xfrm>
        </p:grpSpPr>
        <p:sp>
          <p:nvSpPr>
            <p:cNvPr id="13" name="ZoneTexte 12"/>
            <p:cNvSpPr txBox="1"/>
            <p:nvPr/>
          </p:nvSpPr>
          <p:spPr>
            <a:xfrm>
              <a:off x="3391506" y="3068960"/>
              <a:ext cx="340158" cy="4616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CH" sz="2400" dirty="0" smtClean="0"/>
                <a:t>0</a:t>
              </a:r>
              <a:endParaRPr lang="fr-CH" sz="2400" dirty="0"/>
            </a:p>
          </p:txBody>
        </p:sp>
        <p:cxnSp>
          <p:nvCxnSpPr>
            <p:cNvPr id="18" name="Connecteur droit 17"/>
            <p:cNvCxnSpPr/>
            <p:nvPr/>
          </p:nvCxnSpPr>
          <p:spPr>
            <a:xfrm>
              <a:off x="3707997" y="3530625"/>
              <a:ext cx="342941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" b="14018"/>
          <a:stretch/>
        </p:blipFill>
        <p:spPr bwMode="auto">
          <a:xfrm>
            <a:off x="6205324" y="1385923"/>
            <a:ext cx="2070706" cy="13353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05324" y="3030492"/>
            <a:ext cx="2070706" cy="12344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603" b="3977"/>
          <a:stretch/>
        </p:blipFill>
        <p:spPr bwMode="auto">
          <a:xfrm rot="5400000">
            <a:off x="6639505" y="4194666"/>
            <a:ext cx="1202345" cy="2109158"/>
          </a:xfrm>
          <a:prstGeom prst="rect">
            <a:avLst/>
          </a:prstGeom>
          <a:solidFill>
            <a:schemeClr val="accent1">
              <a:alpha val="68000"/>
            </a:schemeClr>
          </a:solidFill>
          <a:ln>
            <a:solidFill>
              <a:schemeClr val="tx1"/>
            </a:solidFill>
          </a:ln>
          <a:effectLst/>
        </p:spPr>
      </p:pic>
      <p:sp>
        <p:nvSpPr>
          <p:cNvPr id="30" name="ZoneTexte 29"/>
          <p:cNvSpPr txBox="1"/>
          <p:nvPr/>
        </p:nvSpPr>
        <p:spPr>
          <a:xfrm>
            <a:off x="3509771" y="5142532"/>
            <a:ext cx="2138599" cy="70788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fr-FR"/>
            </a:defPPr>
          </a:lstStyle>
          <a:p>
            <a:r>
              <a:rPr lang="fr-CH" sz="2000" dirty="0" smtClean="0">
                <a:solidFill>
                  <a:srgbClr val="FFFF00"/>
                </a:solidFill>
              </a:rPr>
              <a:t>- Génie génétique</a:t>
            </a:r>
          </a:p>
          <a:p>
            <a:r>
              <a:rPr lang="fr-CH" sz="2000" dirty="0" smtClean="0">
                <a:solidFill>
                  <a:srgbClr val="FFFF00"/>
                </a:solidFill>
              </a:rPr>
              <a:t>- </a:t>
            </a:r>
            <a:r>
              <a:rPr lang="fr-CH" sz="2000" dirty="0" err="1" smtClean="0">
                <a:solidFill>
                  <a:srgbClr val="FFFF00"/>
                </a:solidFill>
              </a:rPr>
              <a:t>Transgenèse</a:t>
            </a:r>
            <a:endParaRPr lang="fr-CH" sz="2000" dirty="0">
              <a:solidFill>
                <a:srgbClr val="FFFF00"/>
              </a:solidFill>
            </a:endParaRPr>
          </a:p>
        </p:txBody>
      </p:sp>
      <p:grpSp>
        <p:nvGrpSpPr>
          <p:cNvPr id="5" name="Groupe 4"/>
          <p:cNvGrpSpPr/>
          <p:nvPr/>
        </p:nvGrpSpPr>
        <p:grpSpPr>
          <a:xfrm>
            <a:off x="1782713" y="1357165"/>
            <a:ext cx="1149449" cy="4493253"/>
            <a:chOff x="2107382" y="1871678"/>
            <a:chExt cx="1149449" cy="4493253"/>
          </a:xfrm>
        </p:grpSpPr>
        <p:grpSp>
          <p:nvGrpSpPr>
            <p:cNvPr id="32" name="Groupe 31"/>
            <p:cNvGrpSpPr/>
            <p:nvPr/>
          </p:nvGrpSpPr>
          <p:grpSpPr>
            <a:xfrm>
              <a:off x="2126407" y="1871678"/>
              <a:ext cx="1097243" cy="3908478"/>
              <a:chOff x="2627784" y="2204864"/>
              <a:chExt cx="576064" cy="3929234"/>
            </a:xfrm>
            <a:solidFill>
              <a:srgbClr val="FF0000"/>
            </a:solidFill>
          </p:grpSpPr>
          <p:sp>
            <p:nvSpPr>
              <p:cNvPr id="33" name="Triangle isocèle 32"/>
              <p:cNvSpPr/>
              <p:nvPr/>
            </p:nvSpPr>
            <p:spPr>
              <a:xfrm>
                <a:off x="2627784" y="3645024"/>
                <a:ext cx="576064" cy="2489074"/>
              </a:xfrm>
              <a:prstGeom prst="triangl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cxnSp>
            <p:nvCxnSpPr>
              <p:cNvPr id="35" name="Connecteur droit 34"/>
              <p:cNvCxnSpPr/>
              <p:nvPr/>
            </p:nvCxnSpPr>
            <p:spPr>
              <a:xfrm>
                <a:off x="2915816" y="2204864"/>
                <a:ext cx="0" cy="1440160"/>
              </a:xfrm>
              <a:prstGeom prst="line">
                <a:avLst/>
              </a:prstGeom>
              <a:grpFill/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" name="ZoneTexte 2"/>
            <p:cNvSpPr txBox="1"/>
            <p:nvPr/>
          </p:nvSpPr>
          <p:spPr>
            <a:xfrm>
              <a:off x="2107382" y="5780156"/>
              <a:ext cx="1149449" cy="584775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fr-CH" sz="3200" b="1" dirty="0" smtClean="0">
                  <a:solidFill>
                    <a:srgbClr val="FFFF00"/>
                  </a:solidFill>
                </a:rPr>
                <a:t>OGM</a:t>
              </a:r>
              <a:endParaRPr lang="fr-CH" sz="32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7" name="ZoneTexte 6"/>
          <p:cNvSpPr txBox="1"/>
          <p:nvPr/>
        </p:nvSpPr>
        <p:spPr>
          <a:xfrm>
            <a:off x="1883841" y="283295"/>
            <a:ext cx="5102039" cy="769441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55000" lnSpcReduction="20000"/>
          </a:bodyPr>
          <a:lstStyle>
            <a:lvl1pPr algn="ctr">
              <a:spcBef>
                <a:spcPct val="0"/>
              </a:spcBef>
              <a:buNone/>
              <a:defRPr sz="4400" i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CH" dirty="0" smtClean="0"/>
              <a:t>Modification du génome et</a:t>
            </a:r>
          </a:p>
          <a:p>
            <a:r>
              <a:rPr lang="fr-CH" dirty="0" smtClean="0"/>
              <a:t>intervention </a:t>
            </a:r>
            <a:r>
              <a:rPr lang="fr-CH" dirty="0"/>
              <a:t>humaine</a:t>
            </a:r>
          </a:p>
        </p:txBody>
      </p:sp>
    </p:spTree>
    <p:extLst>
      <p:ext uri="{BB962C8B-B14F-4D97-AF65-F5344CB8AC3E}">
        <p14:creationId xmlns:p14="http://schemas.microsoft.com/office/powerpoint/2010/main" xmlns="" val="361502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ZoneTexte 35"/>
          <p:cNvSpPr txBox="1"/>
          <p:nvPr/>
        </p:nvSpPr>
        <p:spPr>
          <a:xfrm>
            <a:off x="6465270" y="4988124"/>
            <a:ext cx="2241249" cy="369332"/>
          </a:xfrm>
          <a:prstGeom prst="rect">
            <a:avLst/>
          </a:prstGeom>
          <a:gradFill>
            <a:gsLst>
              <a:gs pos="50000">
                <a:srgbClr val="FF0000"/>
              </a:gs>
              <a:gs pos="100000">
                <a:srgbClr val="C00000"/>
              </a:gs>
              <a:gs pos="0">
                <a:schemeClr val="bg1"/>
              </a:gs>
            </a:gsLst>
            <a:lin ang="0" scaled="0"/>
          </a:gra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H" b="1" dirty="0" smtClean="0"/>
              <a:t>EFFETS</a:t>
            </a:r>
            <a:endParaRPr lang="fr-CH" b="1" dirty="0"/>
          </a:p>
        </p:txBody>
      </p:sp>
      <p:grpSp>
        <p:nvGrpSpPr>
          <p:cNvPr id="9" name="Groupe 8"/>
          <p:cNvGrpSpPr/>
          <p:nvPr/>
        </p:nvGrpSpPr>
        <p:grpSpPr>
          <a:xfrm>
            <a:off x="307036" y="2499597"/>
            <a:ext cx="1036750" cy="898784"/>
            <a:chOff x="2259621" y="49542"/>
            <a:chExt cx="1733448" cy="1310786"/>
          </a:xfrm>
        </p:grpSpPr>
        <p:sp>
          <p:nvSpPr>
            <p:cNvPr id="4" name="Rectangle 3"/>
            <p:cNvSpPr/>
            <p:nvPr/>
          </p:nvSpPr>
          <p:spPr>
            <a:xfrm>
              <a:off x="2259621" y="49542"/>
              <a:ext cx="1733448" cy="131078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5" name="Éclair 24"/>
            <p:cNvSpPr/>
            <p:nvPr/>
          </p:nvSpPr>
          <p:spPr>
            <a:xfrm>
              <a:off x="2610789" y="227103"/>
              <a:ext cx="1042102" cy="955664"/>
            </a:xfrm>
            <a:prstGeom prst="lightningBolt">
              <a:avLst/>
            </a:prstGeom>
            <a:solidFill>
              <a:srgbClr val="FA000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2400"/>
            </a:p>
          </p:txBody>
        </p: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0454" y="2509766"/>
            <a:ext cx="1165397" cy="8886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744" y="4153472"/>
            <a:ext cx="1147258" cy="86044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814" y="764704"/>
            <a:ext cx="1147258" cy="8604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/>
          <p:cNvCxnSpPr/>
          <p:nvPr/>
        </p:nvCxnSpPr>
        <p:spPr>
          <a:xfrm>
            <a:off x="2792862" y="2974445"/>
            <a:ext cx="5946218" cy="0"/>
          </a:xfrm>
          <a:prstGeom prst="line">
            <a:avLst/>
          </a:prstGeom>
          <a:ln w="57150">
            <a:gradFill>
              <a:gsLst>
                <a:gs pos="0">
                  <a:srgbClr val="00B0F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Connecteur droit 108"/>
          <p:cNvCxnSpPr/>
          <p:nvPr/>
        </p:nvCxnSpPr>
        <p:spPr>
          <a:xfrm>
            <a:off x="4756694" y="2974445"/>
            <a:ext cx="1211391" cy="0"/>
          </a:xfrm>
          <a:prstGeom prst="line">
            <a:avLst/>
          </a:prstGeom>
          <a:ln w="57150">
            <a:gradFill>
              <a:gsLst>
                <a:gs pos="0">
                  <a:srgbClr val="00B0F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Connecteur droit 112"/>
          <p:cNvCxnSpPr/>
          <p:nvPr/>
        </p:nvCxnSpPr>
        <p:spPr>
          <a:xfrm flipH="1">
            <a:off x="4188232" y="2974445"/>
            <a:ext cx="1249626" cy="0"/>
          </a:xfrm>
          <a:prstGeom prst="line">
            <a:avLst/>
          </a:prstGeom>
          <a:ln w="57150">
            <a:gradFill>
              <a:gsLst>
                <a:gs pos="0">
                  <a:srgbClr val="00B0F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Connecteur droit 114"/>
          <p:cNvCxnSpPr/>
          <p:nvPr/>
        </p:nvCxnSpPr>
        <p:spPr>
          <a:xfrm>
            <a:off x="2823308" y="1199121"/>
            <a:ext cx="5946218" cy="0"/>
          </a:xfrm>
          <a:prstGeom prst="line">
            <a:avLst/>
          </a:prstGeom>
          <a:ln w="57150">
            <a:gradFill>
              <a:gsLst>
                <a:gs pos="0">
                  <a:srgbClr val="00B0F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Étoile à 5 branches 117"/>
          <p:cNvSpPr/>
          <p:nvPr/>
        </p:nvSpPr>
        <p:spPr>
          <a:xfrm>
            <a:off x="4429723" y="1127113"/>
            <a:ext cx="141692" cy="144016"/>
          </a:xfrm>
          <a:prstGeom prst="star5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25" name="Étoile à 5 branches 124"/>
          <p:cNvSpPr/>
          <p:nvPr/>
        </p:nvSpPr>
        <p:spPr>
          <a:xfrm>
            <a:off x="4963633" y="2902437"/>
            <a:ext cx="141692" cy="144016"/>
          </a:xfrm>
          <a:prstGeom prst="star5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26" name="Étoile à 5 branches 125"/>
          <p:cNvSpPr/>
          <p:nvPr/>
        </p:nvSpPr>
        <p:spPr>
          <a:xfrm>
            <a:off x="6558340" y="2902437"/>
            <a:ext cx="141692" cy="144016"/>
          </a:xfrm>
          <a:prstGeom prst="star5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27" name="Étoile à 5 branches 126"/>
          <p:cNvSpPr/>
          <p:nvPr/>
        </p:nvSpPr>
        <p:spPr>
          <a:xfrm>
            <a:off x="6701860" y="2902437"/>
            <a:ext cx="141692" cy="144016"/>
          </a:xfrm>
          <a:prstGeom prst="star5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28" name="Étoile à 5 branches 127"/>
          <p:cNvSpPr/>
          <p:nvPr/>
        </p:nvSpPr>
        <p:spPr>
          <a:xfrm>
            <a:off x="6845380" y="2902437"/>
            <a:ext cx="141692" cy="144016"/>
          </a:xfrm>
          <a:prstGeom prst="star5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29" name="Étoile à 5 branches 128"/>
          <p:cNvSpPr/>
          <p:nvPr/>
        </p:nvSpPr>
        <p:spPr>
          <a:xfrm>
            <a:off x="5726556" y="2902437"/>
            <a:ext cx="141692" cy="144016"/>
          </a:xfrm>
          <a:prstGeom prst="star5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30" name="Étoile à 5 branches 129"/>
          <p:cNvSpPr/>
          <p:nvPr/>
        </p:nvSpPr>
        <p:spPr>
          <a:xfrm>
            <a:off x="5220697" y="2902437"/>
            <a:ext cx="141692" cy="144016"/>
          </a:xfrm>
          <a:prstGeom prst="star5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32" name="Étoile à 5 branches 131"/>
          <p:cNvSpPr/>
          <p:nvPr/>
        </p:nvSpPr>
        <p:spPr>
          <a:xfrm>
            <a:off x="7875407" y="2902437"/>
            <a:ext cx="141692" cy="144016"/>
          </a:xfrm>
          <a:prstGeom prst="star5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34" name="Étoile à 5 branches 133"/>
          <p:cNvSpPr/>
          <p:nvPr/>
        </p:nvSpPr>
        <p:spPr>
          <a:xfrm>
            <a:off x="7666753" y="2902437"/>
            <a:ext cx="141692" cy="144016"/>
          </a:xfrm>
          <a:prstGeom prst="star5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cxnSp>
        <p:nvCxnSpPr>
          <p:cNvPr id="8" name="Connecteur droit 7"/>
          <p:cNvCxnSpPr/>
          <p:nvPr/>
        </p:nvCxnSpPr>
        <p:spPr>
          <a:xfrm>
            <a:off x="3393231" y="1199121"/>
            <a:ext cx="21718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eur droit 134"/>
          <p:cNvCxnSpPr/>
          <p:nvPr/>
        </p:nvCxnSpPr>
        <p:spPr>
          <a:xfrm>
            <a:off x="2802246" y="4586062"/>
            <a:ext cx="5946218" cy="0"/>
          </a:xfrm>
          <a:prstGeom prst="line">
            <a:avLst/>
          </a:prstGeom>
          <a:ln w="57150">
            <a:gradFill>
              <a:gsLst>
                <a:gs pos="0">
                  <a:srgbClr val="00B0F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Connecteur droit 135"/>
          <p:cNvCxnSpPr/>
          <p:nvPr/>
        </p:nvCxnSpPr>
        <p:spPr>
          <a:xfrm>
            <a:off x="3426811" y="4586062"/>
            <a:ext cx="21718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Connecteur droit 141"/>
          <p:cNvCxnSpPr/>
          <p:nvPr/>
        </p:nvCxnSpPr>
        <p:spPr>
          <a:xfrm>
            <a:off x="4018836" y="4586062"/>
            <a:ext cx="21718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Connecteur droit 142"/>
          <p:cNvCxnSpPr/>
          <p:nvPr/>
        </p:nvCxnSpPr>
        <p:spPr>
          <a:xfrm>
            <a:off x="8116536" y="4586062"/>
            <a:ext cx="21718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Connecteur droit 143"/>
          <p:cNvCxnSpPr/>
          <p:nvPr/>
        </p:nvCxnSpPr>
        <p:spPr>
          <a:xfrm>
            <a:off x="7847909" y="4586062"/>
            <a:ext cx="21718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Connecteur droit 144"/>
          <p:cNvCxnSpPr/>
          <p:nvPr/>
        </p:nvCxnSpPr>
        <p:spPr>
          <a:xfrm>
            <a:off x="6291191" y="4586062"/>
            <a:ext cx="21718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Connecteur droit 145"/>
          <p:cNvCxnSpPr/>
          <p:nvPr/>
        </p:nvCxnSpPr>
        <p:spPr>
          <a:xfrm flipH="1">
            <a:off x="3104153" y="2974445"/>
            <a:ext cx="1249626" cy="0"/>
          </a:xfrm>
          <a:prstGeom prst="line">
            <a:avLst/>
          </a:prstGeom>
          <a:ln w="57150">
            <a:gradFill>
              <a:gsLst>
                <a:gs pos="0">
                  <a:srgbClr val="00B0F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Étoile à 5 branches 113"/>
          <p:cNvSpPr/>
          <p:nvPr/>
        </p:nvSpPr>
        <p:spPr>
          <a:xfrm>
            <a:off x="3368926" y="2902437"/>
            <a:ext cx="141692" cy="144016"/>
          </a:xfrm>
          <a:prstGeom prst="star5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31" name="Étoile à 5 branches 130"/>
          <p:cNvSpPr/>
          <p:nvPr/>
        </p:nvSpPr>
        <p:spPr>
          <a:xfrm>
            <a:off x="3728966" y="2902437"/>
            <a:ext cx="141692" cy="144016"/>
          </a:xfrm>
          <a:prstGeom prst="star5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33" name="Étoile à 5 branches 132"/>
          <p:cNvSpPr/>
          <p:nvPr/>
        </p:nvSpPr>
        <p:spPr>
          <a:xfrm>
            <a:off x="3870658" y="2902437"/>
            <a:ext cx="141692" cy="144016"/>
          </a:xfrm>
          <a:prstGeom prst="star5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1" name="ZoneTexte 10"/>
          <p:cNvSpPr txBox="1"/>
          <p:nvPr/>
        </p:nvSpPr>
        <p:spPr>
          <a:xfrm>
            <a:off x="6465270" y="3285723"/>
            <a:ext cx="2241249" cy="369332"/>
          </a:xfrm>
          <a:prstGeom prst="rect">
            <a:avLst/>
          </a:prstGeom>
          <a:gradFill>
            <a:gsLst>
              <a:gs pos="50000">
                <a:srgbClr val="FF0000"/>
              </a:gs>
              <a:gs pos="100000">
                <a:srgbClr val="C00000"/>
              </a:gs>
              <a:gs pos="0">
                <a:schemeClr val="bg1"/>
              </a:gs>
            </a:gsLst>
            <a:lin ang="0" scaled="0"/>
          </a:gra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H" b="1" dirty="0" smtClean="0"/>
              <a:t>EFFETS</a:t>
            </a:r>
            <a:endParaRPr lang="fr-CH" b="1" dirty="0"/>
          </a:p>
        </p:txBody>
      </p:sp>
      <p:sp>
        <p:nvSpPr>
          <p:cNvPr id="147" name="ZoneTexte 146"/>
          <p:cNvSpPr txBox="1"/>
          <p:nvPr/>
        </p:nvSpPr>
        <p:spPr>
          <a:xfrm>
            <a:off x="6465270" y="1491485"/>
            <a:ext cx="2241249" cy="369332"/>
          </a:xfrm>
          <a:prstGeom prst="rect">
            <a:avLst/>
          </a:prstGeom>
          <a:gradFill>
            <a:gsLst>
              <a:gs pos="94000">
                <a:srgbClr val="FF9F9F"/>
              </a:gs>
              <a:gs pos="100000">
                <a:srgbClr val="FF0000"/>
              </a:gs>
              <a:gs pos="0">
                <a:schemeClr val="bg1"/>
              </a:gs>
            </a:gsLst>
            <a:lin ang="0" scaled="0"/>
          </a:gra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H" b="1" dirty="0" smtClean="0"/>
              <a:t>EFFETS</a:t>
            </a:r>
            <a:endParaRPr lang="fr-CH" b="1" dirty="0"/>
          </a:p>
        </p:txBody>
      </p:sp>
      <p:sp>
        <p:nvSpPr>
          <p:cNvPr id="35" name="ZoneTexte 34"/>
          <p:cNvSpPr txBox="1"/>
          <p:nvPr/>
        </p:nvSpPr>
        <p:spPr>
          <a:xfrm>
            <a:off x="307035" y="5877272"/>
            <a:ext cx="8399483" cy="769441"/>
          </a:xfrm>
          <a:prstGeom prst="rect">
            <a:avLst/>
          </a:prstGeom>
          <a:solidFill>
            <a:schemeClr val="tx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4400" i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CH" sz="2000" dirty="0" smtClean="0"/>
              <a:t>Pour avoir une efficacité suffisante, les modifications génétiques imposées par l’homme excèdent en général de loin celles que l’on trouve naturellement</a:t>
            </a:r>
            <a:endParaRPr lang="fr-CH" sz="2000" dirty="0"/>
          </a:p>
        </p:txBody>
      </p:sp>
    </p:spTree>
    <p:extLst>
      <p:ext uri="{BB962C8B-B14F-4D97-AF65-F5344CB8AC3E}">
        <p14:creationId xmlns:p14="http://schemas.microsoft.com/office/powerpoint/2010/main" xmlns="" val="274952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5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2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50"/>
                            </p:stCondLst>
                            <p:childTnLst>
                              <p:par>
                                <p:cTn id="9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118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2" grpId="0" animBg="1"/>
      <p:bldP spid="134" grpId="0" animBg="1"/>
      <p:bldP spid="114" grpId="0" animBg="1"/>
      <p:bldP spid="131" grpId="0" animBg="1"/>
      <p:bldP spid="133" grpId="0" animBg="1"/>
      <p:bldP spid="11" grpId="0" animBg="1"/>
      <p:bldP spid="147" grpId="0" animBg="1"/>
      <p:bldP spid="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5" name="Groupe 324"/>
          <p:cNvGrpSpPr/>
          <p:nvPr/>
        </p:nvGrpSpPr>
        <p:grpSpPr>
          <a:xfrm>
            <a:off x="5135360" y="4965123"/>
            <a:ext cx="3700733" cy="980362"/>
            <a:chOff x="-1896959" y="1592091"/>
            <a:chExt cx="3700733" cy="980362"/>
          </a:xfrm>
        </p:grpSpPr>
        <p:sp>
          <p:nvSpPr>
            <p:cNvPr id="326" name="Rectangle 325"/>
            <p:cNvSpPr/>
            <p:nvPr/>
          </p:nvSpPr>
          <p:spPr>
            <a:xfrm>
              <a:off x="-752073" y="2174120"/>
              <a:ext cx="435904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27" name="Rectangle 326"/>
            <p:cNvSpPr/>
            <p:nvPr/>
          </p:nvSpPr>
          <p:spPr>
            <a:xfrm>
              <a:off x="-1567648" y="2340131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28" name="Rectangle 327"/>
            <p:cNvSpPr/>
            <p:nvPr/>
          </p:nvSpPr>
          <p:spPr>
            <a:xfrm>
              <a:off x="-604201" y="2388829"/>
              <a:ext cx="212168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29" name="Rectangle 328"/>
            <p:cNvSpPr/>
            <p:nvPr/>
          </p:nvSpPr>
          <p:spPr>
            <a:xfrm>
              <a:off x="-1137258" y="1746284"/>
              <a:ext cx="435904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30" name="Rectangle 329"/>
            <p:cNvSpPr/>
            <p:nvPr/>
          </p:nvSpPr>
          <p:spPr>
            <a:xfrm rot="1047102">
              <a:off x="1143240" y="1609286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31" name="Rectangle 330"/>
            <p:cNvSpPr/>
            <p:nvPr/>
          </p:nvSpPr>
          <p:spPr>
            <a:xfrm rot="1328182">
              <a:off x="940747" y="2278075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32" name="Rectangle 331"/>
            <p:cNvSpPr/>
            <p:nvPr/>
          </p:nvSpPr>
          <p:spPr>
            <a:xfrm>
              <a:off x="580707" y="1929908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33" name="Forme libre 332"/>
            <p:cNvSpPr/>
            <p:nvPr/>
          </p:nvSpPr>
          <p:spPr>
            <a:xfrm>
              <a:off x="-1896959" y="1592091"/>
              <a:ext cx="3700733" cy="871268"/>
            </a:xfrm>
            <a:custGeom>
              <a:avLst/>
              <a:gdLst>
                <a:gd name="connsiteX0" fmla="*/ 0 w 3700733"/>
                <a:gd name="connsiteY0" fmla="*/ 276045 h 871268"/>
                <a:gd name="connsiteX1" fmla="*/ 69012 w 3700733"/>
                <a:gd name="connsiteY1" fmla="*/ 267419 h 871268"/>
                <a:gd name="connsiteX2" fmla="*/ 241540 w 3700733"/>
                <a:gd name="connsiteY2" fmla="*/ 250166 h 871268"/>
                <a:gd name="connsiteX3" fmla="*/ 293299 w 3700733"/>
                <a:gd name="connsiteY3" fmla="*/ 241540 h 871268"/>
                <a:gd name="connsiteX4" fmla="*/ 1199072 w 3700733"/>
                <a:gd name="connsiteY4" fmla="*/ 241540 h 871268"/>
                <a:gd name="connsiteX5" fmla="*/ 1319842 w 3700733"/>
                <a:gd name="connsiteY5" fmla="*/ 207034 h 871268"/>
                <a:gd name="connsiteX6" fmla="*/ 1345721 w 3700733"/>
                <a:gd name="connsiteY6" fmla="*/ 198408 h 871268"/>
                <a:gd name="connsiteX7" fmla="*/ 1423359 w 3700733"/>
                <a:gd name="connsiteY7" fmla="*/ 181155 h 871268"/>
                <a:gd name="connsiteX8" fmla="*/ 1570008 w 3700733"/>
                <a:gd name="connsiteY8" fmla="*/ 163902 h 871268"/>
                <a:gd name="connsiteX9" fmla="*/ 1673525 w 3700733"/>
                <a:gd name="connsiteY9" fmla="*/ 146649 h 871268"/>
                <a:gd name="connsiteX10" fmla="*/ 1897812 w 3700733"/>
                <a:gd name="connsiteY10" fmla="*/ 120770 h 871268"/>
                <a:gd name="connsiteX11" fmla="*/ 1984076 w 3700733"/>
                <a:gd name="connsiteY11" fmla="*/ 103517 h 871268"/>
                <a:gd name="connsiteX12" fmla="*/ 2061714 w 3700733"/>
                <a:gd name="connsiteY12" fmla="*/ 77638 h 871268"/>
                <a:gd name="connsiteX13" fmla="*/ 2122099 w 3700733"/>
                <a:gd name="connsiteY13" fmla="*/ 60385 h 871268"/>
                <a:gd name="connsiteX14" fmla="*/ 2182483 w 3700733"/>
                <a:gd name="connsiteY14" fmla="*/ 43132 h 871268"/>
                <a:gd name="connsiteX15" fmla="*/ 2225616 w 3700733"/>
                <a:gd name="connsiteY15" fmla="*/ 25879 h 871268"/>
                <a:gd name="connsiteX16" fmla="*/ 2268748 w 3700733"/>
                <a:gd name="connsiteY16" fmla="*/ 17253 h 871268"/>
                <a:gd name="connsiteX17" fmla="*/ 2329133 w 3700733"/>
                <a:gd name="connsiteY17" fmla="*/ 8626 h 871268"/>
                <a:gd name="connsiteX18" fmla="*/ 2380891 w 3700733"/>
                <a:gd name="connsiteY18" fmla="*/ 0 h 871268"/>
                <a:gd name="connsiteX19" fmla="*/ 2812212 w 3700733"/>
                <a:gd name="connsiteY19" fmla="*/ 8626 h 871268"/>
                <a:gd name="connsiteX20" fmla="*/ 2881223 w 3700733"/>
                <a:gd name="connsiteY20" fmla="*/ 25879 h 871268"/>
                <a:gd name="connsiteX21" fmla="*/ 3019246 w 3700733"/>
                <a:gd name="connsiteY21" fmla="*/ 51759 h 871268"/>
                <a:gd name="connsiteX22" fmla="*/ 3045125 w 3700733"/>
                <a:gd name="connsiteY22" fmla="*/ 60385 h 871268"/>
                <a:gd name="connsiteX23" fmla="*/ 3105510 w 3700733"/>
                <a:gd name="connsiteY23" fmla="*/ 77638 h 871268"/>
                <a:gd name="connsiteX24" fmla="*/ 3148642 w 3700733"/>
                <a:gd name="connsiteY24" fmla="*/ 94891 h 871268"/>
                <a:gd name="connsiteX25" fmla="*/ 3183148 w 3700733"/>
                <a:gd name="connsiteY25" fmla="*/ 103517 h 871268"/>
                <a:gd name="connsiteX26" fmla="*/ 3226280 w 3700733"/>
                <a:gd name="connsiteY26" fmla="*/ 120770 h 871268"/>
                <a:gd name="connsiteX27" fmla="*/ 3252159 w 3700733"/>
                <a:gd name="connsiteY27" fmla="*/ 129396 h 871268"/>
                <a:gd name="connsiteX28" fmla="*/ 3321170 w 3700733"/>
                <a:gd name="connsiteY28" fmla="*/ 146649 h 871268"/>
                <a:gd name="connsiteX29" fmla="*/ 3398808 w 3700733"/>
                <a:gd name="connsiteY29" fmla="*/ 172528 h 871268"/>
                <a:gd name="connsiteX30" fmla="*/ 3433314 w 3700733"/>
                <a:gd name="connsiteY30" fmla="*/ 189781 h 871268"/>
                <a:gd name="connsiteX31" fmla="*/ 3467819 w 3700733"/>
                <a:gd name="connsiteY31" fmla="*/ 198408 h 871268"/>
                <a:gd name="connsiteX32" fmla="*/ 3510951 w 3700733"/>
                <a:gd name="connsiteY32" fmla="*/ 224287 h 871268"/>
                <a:gd name="connsiteX33" fmla="*/ 3536831 w 3700733"/>
                <a:gd name="connsiteY33" fmla="*/ 241540 h 871268"/>
                <a:gd name="connsiteX34" fmla="*/ 3562710 w 3700733"/>
                <a:gd name="connsiteY34" fmla="*/ 250166 h 871268"/>
                <a:gd name="connsiteX35" fmla="*/ 3614468 w 3700733"/>
                <a:gd name="connsiteY35" fmla="*/ 284672 h 871268"/>
                <a:gd name="connsiteX36" fmla="*/ 3640348 w 3700733"/>
                <a:gd name="connsiteY36" fmla="*/ 301925 h 871268"/>
                <a:gd name="connsiteX37" fmla="*/ 3631721 w 3700733"/>
                <a:gd name="connsiteY37" fmla="*/ 362309 h 871268"/>
                <a:gd name="connsiteX38" fmla="*/ 3605842 w 3700733"/>
                <a:gd name="connsiteY38" fmla="*/ 379562 h 871268"/>
                <a:gd name="connsiteX39" fmla="*/ 3571336 w 3700733"/>
                <a:gd name="connsiteY39" fmla="*/ 405442 h 871268"/>
                <a:gd name="connsiteX40" fmla="*/ 3476446 w 3700733"/>
                <a:gd name="connsiteY40" fmla="*/ 439947 h 871268"/>
                <a:gd name="connsiteX41" fmla="*/ 3424687 w 3700733"/>
                <a:gd name="connsiteY41" fmla="*/ 457200 h 871268"/>
                <a:gd name="connsiteX42" fmla="*/ 3286665 w 3700733"/>
                <a:gd name="connsiteY42" fmla="*/ 474453 h 871268"/>
                <a:gd name="connsiteX43" fmla="*/ 3001993 w 3700733"/>
                <a:gd name="connsiteY43" fmla="*/ 465826 h 871268"/>
                <a:gd name="connsiteX44" fmla="*/ 2976114 w 3700733"/>
                <a:gd name="connsiteY44" fmla="*/ 457200 h 871268"/>
                <a:gd name="connsiteX45" fmla="*/ 2932982 w 3700733"/>
                <a:gd name="connsiteY45" fmla="*/ 448574 h 871268"/>
                <a:gd name="connsiteX46" fmla="*/ 2872597 w 3700733"/>
                <a:gd name="connsiteY46" fmla="*/ 439947 h 871268"/>
                <a:gd name="connsiteX47" fmla="*/ 2829465 w 3700733"/>
                <a:gd name="connsiteY47" fmla="*/ 431321 h 871268"/>
                <a:gd name="connsiteX48" fmla="*/ 2665563 w 3700733"/>
                <a:gd name="connsiteY48" fmla="*/ 414068 h 871268"/>
                <a:gd name="connsiteX49" fmla="*/ 2286000 w 3700733"/>
                <a:gd name="connsiteY49" fmla="*/ 439947 h 871268"/>
                <a:gd name="connsiteX50" fmla="*/ 2225616 w 3700733"/>
                <a:gd name="connsiteY50" fmla="*/ 448574 h 871268"/>
                <a:gd name="connsiteX51" fmla="*/ 2199736 w 3700733"/>
                <a:gd name="connsiteY51" fmla="*/ 457200 h 871268"/>
                <a:gd name="connsiteX52" fmla="*/ 2156604 w 3700733"/>
                <a:gd name="connsiteY52" fmla="*/ 465826 h 871268"/>
                <a:gd name="connsiteX53" fmla="*/ 2122099 w 3700733"/>
                <a:gd name="connsiteY53" fmla="*/ 483079 h 871268"/>
                <a:gd name="connsiteX54" fmla="*/ 2096219 w 3700733"/>
                <a:gd name="connsiteY54" fmla="*/ 491706 h 871268"/>
                <a:gd name="connsiteX55" fmla="*/ 2070340 w 3700733"/>
                <a:gd name="connsiteY55" fmla="*/ 508959 h 871268"/>
                <a:gd name="connsiteX56" fmla="*/ 2001329 w 3700733"/>
                <a:gd name="connsiteY56" fmla="*/ 526211 h 871268"/>
                <a:gd name="connsiteX57" fmla="*/ 1975450 w 3700733"/>
                <a:gd name="connsiteY57" fmla="*/ 534838 h 871268"/>
                <a:gd name="connsiteX58" fmla="*/ 1940944 w 3700733"/>
                <a:gd name="connsiteY58" fmla="*/ 552091 h 871268"/>
                <a:gd name="connsiteX59" fmla="*/ 1906438 w 3700733"/>
                <a:gd name="connsiteY59" fmla="*/ 560717 h 871268"/>
                <a:gd name="connsiteX60" fmla="*/ 1880559 w 3700733"/>
                <a:gd name="connsiteY60" fmla="*/ 569343 h 871268"/>
                <a:gd name="connsiteX61" fmla="*/ 1846053 w 3700733"/>
                <a:gd name="connsiteY61" fmla="*/ 577970 h 871268"/>
                <a:gd name="connsiteX62" fmla="*/ 1794295 w 3700733"/>
                <a:gd name="connsiteY62" fmla="*/ 595223 h 871268"/>
                <a:gd name="connsiteX63" fmla="*/ 1759789 w 3700733"/>
                <a:gd name="connsiteY63" fmla="*/ 603849 h 871268"/>
                <a:gd name="connsiteX64" fmla="*/ 1708031 w 3700733"/>
                <a:gd name="connsiteY64" fmla="*/ 621102 h 871268"/>
                <a:gd name="connsiteX65" fmla="*/ 1682151 w 3700733"/>
                <a:gd name="connsiteY65" fmla="*/ 629728 h 871268"/>
                <a:gd name="connsiteX66" fmla="*/ 1613140 w 3700733"/>
                <a:gd name="connsiteY66" fmla="*/ 655608 h 871268"/>
                <a:gd name="connsiteX67" fmla="*/ 1492370 w 3700733"/>
                <a:gd name="connsiteY67" fmla="*/ 672860 h 871268"/>
                <a:gd name="connsiteX68" fmla="*/ 1026544 w 3700733"/>
                <a:gd name="connsiteY68" fmla="*/ 664234 h 871268"/>
                <a:gd name="connsiteX69" fmla="*/ 888521 w 3700733"/>
                <a:gd name="connsiteY69" fmla="*/ 646981 h 871268"/>
                <a:gd name="connsiteX70" fmla="*/ 759125 w 3700733"/>
                <a:gd name="connsiteY70" fmla="*/ 638355 h 871268"/>
                <a:gd name="connsiteX71" fmla="*/ 707366 w 3700733"/>
                <a:gd name="connsiteY71" fmla="*/ 629728 h 871268"/>
                <a:gd name="connsiteX72" fmla="*/ 172529 w 3700733"/>
                <a:gd name="connsiteY72" fmla="*/ 629728 h 871268"/>
                <a:gd name="connsiteX73" fmla="*/ 138023 w 3700733"/>
                <a:gd name="connsiteY73" fmla="*/ 638355 h 871268"/>
                <a:gd name="connsiteX74" fmla="*/ 86265 w 3700733"/>
                <a:gd name="connsiteY74" fmla="*/ 655608 h 871268"/>
                <a:gd name="connsiteX75" fmla="*/ 94891 w 3700733"/>
                <a:gd name="connsiteY75" fmla="*/ 785004 h 871268"/>
                <a:gd name="connsiteX76" fmla="*/ 146650 w 3700733"/>
                <a:gd name="connsiteY76" fmla="*/ 802257 h 871268"/>
                <a:gd name="connsiteX77" fmla="*/ 198408 w 3700733"/>
                <a:gd name="connsiteY77" fmla="*/ 828136 h 871268"/>
                <a:gd name="connsiteX78" fmla="*/ 733246 w 3700733"/>
                <a:gd name="connsiteY78" fmla="*/ 819509 h 871268"/>
                <a:gd name="connsiteX79" fmla="*/ 897148 w 3700733"/>
                <a:gd name="connsiteY79" fmla="*/ 828136 h 871268"/>
                <a:gd name="connsiteX80" fmla="*/ 923027 w 3700733"/>
                <a:gd name="connsiteY80" fmla="*/ 836762 h 871268"/>
                <a:gd name="connsiteX81" fmla="*/ 974785 w 3700733"/>
                <a:gd name="connsiteY81" fmla="*/ 845389 h 871268"/>
                <a:gd name="connsiteX82" fmla="*/ 1207699 w 3700733"/>
                <a:gd name="connsiteY82" fmla="*/ 854015 h 871268"/>
                <a:gd name="connsiteX83" fmla="*/ 1311216 w 3700733"/>
                <a:gd name="connsiteY83" fmla="*/ 862642 h 871268"/>
                <a:gd name="connsiteX84" fmla="*/ 1380227 w 3700733"/>
                <a:gd name="connsiteY84" fmla="*/ 871268 h 871268"/>
                <a:gd name="connsiteX85" fmla="*/ 1759789 w 3700733"/>
                <a:gd name="connsiteY85" fmla="*/ 854015 h 871268"/>
                <a:gd name="connsiteX86" fmla="*/ 1811548 w 3700733"/>
                <a:gd name="connsiteY86" fmla="*/ 836762 h 871268"/>
                <a:gd name="connsiteX87" fmla="*/ 1880559 w 3700733"/>
                <a:gd name="connsiteY87" fmla="*/ 819509 h 871268"/>
                <a:gd name="connsiteX88" fmla="*/ 1915065 w 3700733"/>
                <a:gd name="connsiteY88" fmla="*/ 810883 h 871268"/>
                <a:gd name="connsiteX89" fmla="*/ 1940944 w 3700733"/>
                <a:gd name="connsiteY89" fmla="*/ 802257 h 871268"/>
                <a:gd name="connsiteX90" fmla="*/ 2027208 w 3700733"/>
                <a:gd name="connsiteY90" fmla="*/ 776377 h 871268"/>
                <a:gd name="connsiteX91" fmla="*/ 2053087 w 3700733"/>
                <a:gd name="connsiteY91" fmla="*/ 767751 h 871268"/>
                <a:gd name="connsiteX92" fmla="*/ 2087593 w 3700733"/>
                <a:gd name="connsiteY92" fmla="*/ 750498 h 871268"/>
                <a:gd name="connsiteX93" fmla="*/ 2113472 w 3700733"/>
                <a:gd name="connsiteY93" fmla="*/ 733245 h 871268"/>
                <a:gd name="connsiteX94" fmla="*/ 2139351 w 3700733"/>
                <a:gd name="connsiteY94" fmla="*/ 724619 h 871268"/>
                <a:gd name="connsiteX95" fmla="*/ 2173857 w 3700733"/>
                <a:gd name="connsiteY95" fmla="*/ 707366 h 871268"/>
                <a:gd name="connsiteX96" fmla="*/ 2242868 w 3700733"/>
                <a:gd name="connsiteY96" fmla="*/ 690113 h 871268"/>
                <a:gd name="connsiteX97" fmla="*/ 2268748 w 3700733"/>
                <a:gd name="connsiteY97" fmla="*/ 681487 h 871268"/>
                <a:gd name="connsiteX98" fmla="*/ 2363638 w 3700733"/>
                <a:gd name="connsiteY98" fmla="*/ 672860 h 871268"/>
                <a:gd name="connsiteX99" fmla="*/ 2467155 w 3700733"/>
                <a:gd name="connsiteY99" fmla="*/ 655608 h 871268"/>
                <a:gd name="connsiteX100" fmla="*/ 2725948 w 3700733"/>
                <a:gd name="connsiteY100" fmla="*/ 664234 h 871268"/>
                <a:gd name="connsiteX101" fmla="*/ 2812212 w 3700733"/>
                <a:gd name="connsiteY101" fmla="*/ 690113 h 871268"/>
                <a:gd name="connsiteX102" fmla="*/ 2846717 w 3700733"/>
                <a:gd name="connsiteY102" fmla="*/ 698740 h 871268"/>
                <a:gd name="connsiteX103" fmla="*/ 2924355 w 3700733"/>
                <a:gd name="connsiteY103" fmla="*/ 724619 h 871268"/>
                <a:gd name="connsiteX104" fmla="*/ 2993366 w 3700733"/>
                <a:gd name="connsiteY104" fmla="*/ 759125 h 871268"/>
                <a:gd name="connsiteX105" fmla="*/ 3027872 w 3700733"/>
                <a:gd name="connsiteY105" fmla="*/ 776377 h 871268"/>
                <a:gd name="connsiteX106" fmla="*/ 3062378 w 3700733"/>
                <a:gd name="connsiteY106" fmla="*/ 785004 h 871268"/>
                <a:gd name="connsiteX107" fmla="*/ 3157268 w 3700733"/>
                <a:gd name="connsiteY107" fmla="*/ 810883 h 871268"/>
                <a:gd name="connsiteX108" fmla="*/ 3364302 w 3700733"/>
                <a:gd name="connsiteY108" fmla="*/ 828136 h 871268"/>
                <a:gd name="connsiteX109" fmla="*/ 3424687 w 3700733"/>
                <a:gd name="connsiteY109" fmla="*/ 836762 h 871268"/>
                <a:gd name="connsiteX110" fmla="*/ 3459193 w 3700733"/>
                <a:gd name="connsiteY110" fmla="*/ 845389 h 871268"/>
                <a:gd name="connsiteX111" fmla="*/ 3597216 w 3700733"/>
                <a:gd name="connsiteY111" fmla="*/ 854015 h 871268"/>
                <a:gd name="connsiteX112" fmla="*/ 3623095 w 3700733"/>
                <a:gd name="connsiteY112" fmla="*/ 845389 h 871268"/>
                <a:gd name="connsiteX113" fmla="*/ 3692106 w 3700733"/>
                <a:gd name="connsiteY113" fmla="*/ 767751 h 871268"/>
                <a:gd name="connsiteX114" fmla="*/ 3700733 w 3700733"/>
                <a:gd name="connsiteY114" fmla="*/ 750498 h 87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3700733" h="871268">
                  <a:moveTo>
                    <a:pt x="0" y="276045"/>
                  </a:moveTo>
                  <a:lnTo>
                    <a:pt x="69012" y="267419"/>
                  </a:lnTo>
                  <a:cubicBezTo>
                    <a:pt x="146136" y="259301"/>
                    <a:pt x="168161" y="259949"/>
                    <a:pt x="241540" y="250166"/>
                  </a:cubicBezTo>
                  <a:cubicBezTo>
                    <a:pt x="258878" y="247854"/>
                    <a:pt x="276046" y="244415"/>
                    <a:pt x="293299" y="241540"/>
                  </a:cubicBezTo>
                  <a:cubicBezTo>
                    <a:pt x="561079" y="245724"/>
                    <a:pt x="919112" y="258680"/>
                    <a:pt x="1199072" y="241540"/>
                  </a:cubicBezTo>
                  <a:cubicBezTo>
                    <a:pt x="1225609" y="239915"/>
                    <a:pt x="1291696" y="216416"/>
                    <a:pt x="1319842" y="207034"/>
                  </a:cubicBezTo>
                  <a:cubicBezTo>
                    <a:pt x="1328468" y="204159"/>
                    <a:pt x="1336900" y="200613"/>
                    <a:pt x="1345721" y="198408"/>
                  </a:cubicBezTo>
                  <a:cubicBezTo>
                    <a:pt x="1373206" y="191536"/>
                    <a:pt x="1394875" y="185537"/>
                    <a:pt x="1423359" y="181155"/>
                  </a:cubicBezTo>
                  <a:cubicBezTo>
                    <a:pt x="1454212" y="176408"/>
                    <a:pt x="1541208" y="167102"/>
                    <a:pt x="1570008" y="163902"/>
                  </a:cubicBezTo>
                  <a:cubicBezTo>
                    <a:pt x="1622875" y="150684"/>
                    <a:pt x="1600824" y="154727"/>
                    <a:pt x="1673525" y="146649"/>
                  </a:cubicBezTo>
                  <a:cubicBezTo>
                    <a:pt x="1891561" y="122423"/>
                    <a:pt x="1770492" y="138958"/>
                    <a:pt x="1897812" y="120770"/>
                  </a:cubicBezTo>
                  <a:cubicBezTo>
                    <a:pt x="1969572" y="96848"/>
                    <a:pt x="1855227" y="133251"/>
                    <a:pt x="1984076" y="103517"/>
                  </a:cubicBezTo>
                  <a:cubicBezTo>
                    <a:pt x="2095917" y="77708"/>
                    <a:pt x="1992852" y="94855"/>
                    <a:pt x="2061714" y="77638"/>
                  </a:cubicBezTo>
                  <a:cubicBezTo>
                    <a:pt x="2169632" y="50656"/>
                    <a:pt x="2035431" y="85146"/>
                    <a:pt x="2122099" y="60385"/>
                  </a:cubicBezTo>
                  <a:cubicBezTo>
                    <a:pt x="2160175" y="49507"/>
                    <a:pt x="2149384" y="55544"/>
                    <a:pt x="2182483" y="43132"/>
                  </a:cubicBezTo>
                  <a:cubicBezTo>
                    <a:pt x="2196982" y="37695"/>
                    <a:pt x="2210784" y="30329"/>
                    <a:pt x="2225616" y="25879"/>
                  </a:cubicBezTo>
                  <a:cubicBezTo>
                    <a:pt x="2239660" y="21666"/>
                    <a:pt x="2254285" y="19663"/>
                    <a:pt x="2268748" y="17253"/>
                  </a:cubicBezTo>
                  <a:cubicBezTo>
                    <a:pt x="2288804" y="13910"/>
                    <a:pt x="2309037" y="11718"/>
                    <a:pt x="2329133" y="8626"/>
                  </a:cubicBezTo>
                  <a:cubicBezTo>
                    <a:pt x="2346420" y="5966"/>
                    <a:pt x="2363638" y="2875"/>
                    <a:pt x="2380891" y="0"/>
                  </a:cubicBezTo>
                  <a:lnTo>
                    <a:pt x="2812212" y="8626"/>
                  </a:lnTo>
                  <a:cubicBezTo>
                    <a:pt x="2849412" y="9979"/>
                    <a:pt x="2850643" y="18234"/>
                    <a:pt x="2881223" y="25879"/>
                  </a:cubicBezTo>
                  <a:cubicBezTo>
                    <a:pt x="2926690" y="37246"/>
                    <a:pt x="2973779" y="40392"/>
                    <a:pt x="3019246" y="51759"/>
                  </a:cubicBezTo>
                  <a:cubicBezTo>
                    <a:pt x="3028067" y="53964"/>
                    <a:pt x="3036382" y="57887"/>
                    <a:pt x="3045125" y="60385"/>
                  </a:cubicBezTo>
                  <a:cubicBezTo>
                    <a:pt x="3083202" y="71264"/>
                    <a:pt x="3072410" y="65225"/>
                    <a:pt x="3105510" y="77638"/>
                  </a:cubicBezTo>
                  <a:cubicBezTo>
                    <a:pt x="3120009" y="83075"/>
                    <a:pt x="3133952" y="89994"/>
                    <a:pt x="3148642" y="94891"/>
                  </a:cubicBezTo>
                  <a:cubicBezTo>
                    <a:pt x="3159890" y="98640"/>
                    <a:pt x="3171900" y="99768"/>
                    <a:pt x="3183148" y="103517"/>
                  </a:cubicBezTo>
                  <a:cubicBezTo>
                    <a:pt x="3197838" y="108414"/>
                    <a:pt x="3211781" y="115333"/>
                    <a:pt x="3226280" y="120770"/>
                  </a:cubicBezTo>
                  <a:cubicBezTo>
                    <a:pt x="3234794" y="123963"/>
                    <a:pt x="3243386" y="127004"/>
                    <a:pt x="3252159" y="129396"/>
                  </a:cubicBezTo>
                  <a:cubicBezTo>
                    <a:pt x="3275035" y="135635"/>
                    <a:pt x="3321170" y="146649"/>
                    <a:pt x="3321170" y="146649"/>
                  </a:cubicBezTo>
                  <a:cubicBezTo>
                    <a:pt x="3374965" y="182512"/>
                    <a:pt x="3314282" y="147170"/>
                    <a:pt x="3398808" y="172528"/>
                  </a:cubicBezTo>
                  <a:cubicBezTo>
                    <a:pt x="3411125" y="176223"/>
                    <a:pt x="3421273" y="185266"/>
                    <a:pt x="3433314" y="189781"/>
                  </a:cubicBezTo>
                  <a:cubicBezTo>
                    <a:pt x="3444415" y="193944"/>
                    <a:pt x="3456317" y="195532"/>
                    <a:pt x="3467819" y="198408"/>
                  </a:cubicBezTo>
                  <a:cubicBezTo>
                    <a:pt x="3482196" y="207034"/>
                    <a:pt x="3496733" y="215401"/>
                    <a:pt x="3510951" y="224287"/>
                  </a:cubicBezTo>
                  <a:cubicBezTo>
                    <a:pt x="3519743" y="229782"/>
                    <a:pt x="3527558" y="236903"/>
                    <a:pt x="3536831" y="241540"/>
                  </a:cubicBezTo>
                  <a:cubicBezTo>
                    <a:pt x="3544964" y="245606"/>
                    <a:pt x="3554084" y="247291"/>
                    <a:pt x="3562710" y="250166"/>
                  </a:cubicBezTo>
                  <a:lnTo>
                    <a:pt x="3614468" y="284672"/>
                  </a:lnTo>
                  <a:lnTo>
                    <a:pt x="3640348" y="301925"/>
                  </a:lnTo>
                  <a:cubicBezTo>
                    <a:pt x="3637472" y="322053"/>
                    <a:pt x="3639979" y="343729"/>
                    <a:pt x="3631721" y="362309"/>
                  </a:cubicBezTo>
                  <a:cubicBezTo>
                    <a:pt x="3627510" y="371783"/>
                    <a:pt x="3614278" y="373536"/>
                    <a:pt x="3605842" y="379562"/>
                  </a:cubicBezTo>
                  <a:cubicBezTo>
                    <a:pt x="3594143" y="387919"/>
                    <a:pt x="3583036" y="397085"/>
                    <a:pt x="3571336" y="405442"/>
                  </a:cubicBezTo>
                  <a:cubicBezTo>
                    <a:pt x="3523869" y="439347"/>
                    <a:pt x="3559765" y="412174"/>
                    <a:pt x="3476446" y="439947"/>
                  </a:cubicBezTo>
                  <a:lnTo>
                    <a:pt x="3424687" y="457200"/>
                  </a:lnTo>
                  <a:cubicBezTo>
                    <a:pt x="3363242" y="477681"/>
                    <a:pt x="3407866" y="465129"/>
                    <a:pt x="3286665" y="474453"/>
                  </a:cubicBezTo>
                  <a:cubicBezTo>
                    <a:pt x="3191774" y="471577"/>
                    <a:pt x="3096781" y="471092"/>
                    <a:pt x="3001993" y="465826"/>
                  </a:cubicBezTo>
                  <a:cubicBezTo>
                    <a:pt x="2992914" y="465322"/>
                    <a:pt x="2984935" y="459405"/>
                    <a:pt x="2976114" y="457200"/>
                  </a:cubicBezTo>
                  <a:cubicBezTo>
                    <a:pt x="2961890" y="453644"/>
                    <a:pt x="2947445" y="450984"/>
                    <a:pt x="2932982" y="448574"/>
                  </a:cubicBezTo>
                  <a:cubicBezTo>
                    <a:pt x="2912926" y="445231"/>
                    <a:pt x="2892653" y="443290"/>
                    <a:pt x="2872597" y="439947"/>
                  </a:cubicBezTo>
                  <a:cubicBezTo>
                    <a:pt x="2858134" y="437537"/>
                    <a:pt x="2843957" y="433550"/>
                    <a:pt x="2829465" y="431321"/>
                  </a:cubicBezTo>
                  <a:cubicBezTo>
                    <a:pt x="2774999" y="422942"/>
                    <a:pt x="2720438" y="419056"/>
                    <a:pt x="2665563" y="414068"/>
                  </a:cubicBezTo>
                  <a:cubicBezTo>
                    <a:pt x="2538932" y="420399"/>
                    <a:pt x="2412024" y="425121"/>
                    <a:pt x="2286000" y="439947"/>
                  </a:cubicBezTo>
                  <a:cubicBezTo>
                    <a:pt x="2265807" y="442323"/>
                    <a:pt x="2245744" y="445698"/>
                    <a:pt x="2225616" y="448574"/>
                  </a:cubicBezTo>
                  <a:cubicBezTo>
                    <a:pt x="2216989" y="451449"/>
                    <a:pt x="2208558" y="454995"/>
                    <a:pt x="2199736" y="457200"/>
                  </a:cubicBezTo>
                  <a:cubicBezTo>
                    <a:pt x="2185512" y="460756"/>
                    <a:pt x="2170514" y="461189"/>
                    <a:pt x="2156604" y="465826"/>
                  </a:cubicBezTo>
                  <a:cubicBezTo>
                    <a:pt x="2144405" y="469892"/>
                    <a:pt x="2133919" y="478013"/>
                    <a:pt x="2122099" y="483079"/>
                  </a:cubicBezTo>
                  <a:cubicBezTo>
                    <a:pt x="2113741" y="486661"/>
                    <a:pt x="2104352" y="487639"/>
                    <a:pt x="2096219" y="491706"/>
                  </a:cubicBezTo>
                  <a:cubicBezTo>
                    <a:pt x="2086946" y="496343"/>
                    <a:pt x="2080083" y="505416"/>
                    <a:pt x="2070340" y="508959"/>
                  </a:cubicBezTo>
                  <a:cubicBezTo>
                    <a:pt x="2048056" y="517062"/>
                    <a:pt x="2023824" y="518712"/>
                    <a:pt x="2001329" y="526211"/>
                  </a:cubicBezTo>
                  <a:cubicBezTo>
                    <a:pt x="1992703" y="529087"/>
                    <a:pt x="1983808" y="531256"/>
                    <a:pt x="1975450" y="534838"/>
                  </a:cubicBezTo>
                  <a:cubicBezTo>
                    <a:pt x="1963630" y="539904"/>
                    <a:pt x="1952985" y="547576"/>
                    <a:pt x="1940944" y="552091"/>
                  </a:cubicBezTo>
                  <a:cubicBezTo>
                    <a:pt x="1929843" y="556254"/>
                    <a:pt x="1917838" y="557460"/>
                    <a:pt x="1906438" y="560717"/>
                  </a:cubicBezTo>
                  <a:cubicBezTo>
                    <a:pt x="1897695" y="563215"/>
                    <a:pt x="1889302" y="566845"/>
                    <a:pt x="1880559" y="569343"/>
                  </a:cubicBezTo>
                  <a:cubicBezTo>
                    <a:pt x="1869159" y="572600"/>
                    <a:pt x="1857409" y="574563"/>
                    <a:pt x="1846053" y="577970"/>
                  </a:cubicBezTo>
                  <a:cubicBezTo>
                    <a:pt x="1828634" y="583196"/>
                    <a:pt x="1811938" y="590813"/>
                    <a:pt x="1794295" y="595223"/>
                  </a:cubicBezTo>
                  <a:cubicBezTo>
                    <a:pt x="1782793" y="598098"/>
                    <a:pt x="1771145" y="600442"/>
                    <a:pt x="1759789" y="603849"/>
                  </a:cubicBezTo>
                  <a:cubicBezTo>
                    <a:pt x="1742370" y="609075"/>
                    <a:pt x="1725284" y="615351"/>
                    <a:pt x="1708031" y="621102"/>
                  </a:cubicBezTo>
                  <a:cubicBezTo>
                    <a:pt x="1699404" y="623978"/>
                    <a:pt x="1690284" y="625661"/>
                    <a:pt x="1682151" y="629728"/>
                  </a:cubicBezTo>
                  <a:cubicBezTo>
                    <a:pt x="1649783" y="645913"/>
                    <a:pt x="1648374" y="649736"/>
                    <a:pt x="1613140" y="655608"/>
                  </a:cubicBezTo>
                  <a:cubicBezTo>
                    <a:pt x="1573028" y="662293"/>
                    <a:pt x="1492370" y="672860"/>
                    <a:pt x="1492370" y="672860"/>
                  </a:cubicBezTo>
                  <a:cubicBezTo>
                    <a:pt x="1337095" y="669985"/>
                    <a:pt x="1181704" y="670884"/>
                    <a:pt x="1026544" y="664234"/>
                  </a:cubicBezTo>
                  <a:cubicBezTo>
                    <a:pt x="980221" y="662249"/>
                    <a:pt x="934784" y="650065"/>
                    <a:pt x="888521" y="646981"/>
                  </a:cubicBezTo>
                  <a:lnTo>
                    <a:pt x="759125" y="638355"/>
                  </a:lnTo>
                  <a:cubicBezTo>
                    <a:pt x="741872" y="635479"/>
                    <a:pt x="724737" y="631772"/>
                    <a:pt x="707366" y="629728"/>
                  </a:cubicBezTo>
                  <a:cubicBezTo>
                    <a:pt x="513351" y="606902"/>
                    <a:pt x="427404" y="624731"/>
                    <a:pt x="172529" y="629728"/>
                  </a:cubicBezTo>
                  <a:cubicBezTo>
                    <a:pt x="161027" y="632604"/>
                    <a:pt x="149379" y="634948"/>
                    <a:pt x="138023" y="638355"/>
                  </a:cubicBezTo>
                  <a:cubicBezTo>
                    <a:pt x="120604" y="643581"/>
                    <a:pt x="86265" y="655608"/>
                    <a:pt x="86265" y="655608"/>
                  </a:cubicBezTo>
                  <a:cubicBezTo>
                    <a:pt x="89140" y="698740"/>
                    <a:pt x="78432" y="745032"/>
                    <a:pt x="94891" y="785004"/>
                  </a:cubicBezTo>
                  <a:cubicBezTo>
                    <a:pt x="101815" y="801820"/>
                    <a:pt x="131518" y="792169"/>
                    <a:pt x="146650" y="802257"/>
                  </a:cubicBezTo>
                  <a:cubicBezTo>
                    <a:pt x="180095" y="824553"/>
                    <a:pt x="162694" y="816230"/>
                    <a:pt x="198408" y="828136"/>
                  </a:cubicBezTo>
                  <a:lnTo>
                    <a:pt x="733246" y="819509"/>
                  </a:lnTo>
                  <a:cubicBezTo>
                    <a:pt x="787956" y="819509"/>
                    <a:pt x="842663" y="823183"/>
                    <a:pt x="897148" y="828136"/>
                  </a:cubicBezTo>
                  <a:cubicBezTo>
                    <a:pt x="906204" y="828959"/>
                    <a:pt x="914151" y="834789"/>
                    <a:pt x="923027" y="836762"/>
                  </a:cubicBezTo>
                  <a:cubicBezTo>
                    <a:pt x="940101" y="840556"/>
                    <a:pt x="957326" y="844331"/>
                    <a:pt x="974785" y="845389"/>
                  </a:cubicBezTo>
                  <a:cubicBezTo>
                    <a:pt x="1052334" y="850089"/>
                    <a:pt x="1130061" y="851140"/>
                    <a:pt x="1207699" y="854015"/>
                  </a:cubicBezTo>
                  <a:lnTo>
                    <a:pt x="1311216" y="862642"/>
                  </a:lnTo>
                  <a:cubicBezTo>
                    <a:pt x="1334284" y="864949"/>
                    <a:pt x="1357044" y="871268"/>
                    <a:pt x="1380227" y="871268"/>
                  </a:cubicBezTo>
                  <a:cubicBezTo>
                    <a:pt x="1503505" y="871268"/>
                    <a:pt x="1635384" y="861791"/>
                    <a:pt x="1759789" y="854015"/>
                  </a:cubicBezTo>
                  <a:cubicBezTo>
                    <a:pt x="1777042" y="848264"/>
                    <a:pt x="1793905" y="841173"/>
                    <a:pt x="1811548" y="836762"/>
                  </a:cubicBezTo>
                  <a:lnTo>
                    <a:pt x="1880559" y="819509"/>
                  </a:lnTo>
                  <a:cubicBezTo>
                    <a:pt x="1892061" y="816634"/>
                    <a:pt x="1903817" y="814632"/>
                    <a:pt x="1915065" y="810883"/>
                  </a:cubicBezTo>
                  <a:cubicBezTo>
                    <a:pt x="1923691" y="808008"/>
                    <a:pt x="1932201" y="804755"/>
                    <a:pt x="1940944" y="802257"/>
                  </a:cubicBezTo>
                  <a:cubicBezTo>
                    <a:pt x="2032199" y="776184"/>
                    <a:pt x="1904218" y="817374"/>
                    <a:pt x="2027208" y="776377"/>
                  </a:cubicBezTo>
                  <a:cubicBezTo>
                    <a:pt x="2035834" y="773502"/>
                    <a:pt x="2044954" y="771817"/>
                    <a:pt x="2053087" y="767751"/>
                  </a:cubicBezTo>
                  <a:cubicBezTo>
                    <a:pt x="2064589" y="762000"/>
                    <a:pt x="2076428" y="756878"/>
                    <a:pt x="2087593" y="750498"/>
                  </a:cubicBezTo>
                  <a:cubicBezTo>
                    <a:pt x="2096595" y="745354"/>
                    <a:pt x="2104199" y="737882"/>
                    <a:pt x="2113472" y="733245"/>
                  </a:cubicBezTo>
                  <a:cubicBezTo>
                    <a:pt x="2121605" y="729179"/>
                    <a:pt x="2130993" y="728201"/>
                    <a:pt x="2139351" y="724619"/>
                  </a:cubicBezTo>
                  <a:cubicBezTo>
                    <a:pt x="2151171" y="719553"/>
                    <a:pt x="2161657" y="711433"/>
                    <a:pt x="2173857" y="707366"/>
                  </a:cubicBezTo>
                  <a:cubicBezTo>
                    <a:pt x="2196352" y="699868"/>
                    <a:pt x="2220373" y="697611"/>
                    <a:pt x="2242868" y="690113"/>
                  </a:cubicBezTo>
                  <a:cubicBezTo>
                    <a:pt x="2251495" y="687238"/>
                    <a:pt x="2259746" y="682773"/>
                    <a:pt x="2268748" y="681487"/>
                  </a:cubicBezTo>
                  <a:cubicBezTo>
                    <a:pt x="2300189" y="676995"/>
                    <a:pt x="2332072" y="676367"/>
                    <a:pt x="2363638" y="672860"/>
                  </a:cubicBezTo>
                  <a:cubicBezTo>
                    <a:pt x="2411792" y="667510"/>
                    <a:pt x="2423372" y="664364"/>
                    <a:pt x="2467155" y="655608"/>
                  </a:cubicBezTo>
                  <a:cubicBezTo>
                    <a:pt x="2553419" y="658483"/>
                    <a:pt x="2639776" y="659310"/>
                    <a:pt x="2725948" y="664234"/>
                  </a:cubicBezTo>
                  <a:cubicBezTo>
                    <a:pt x="2767071" y="666584"/>
                    <a:pt x="2773625" y="677250"/>
                    <a:pt x="2812212" y="690113"/>
                  </a:cubicBezTo>
                  <a:cubicBezTo>
                    <a:pt x="2823459" y="693862"/>
                    <a:pt x="2835470" y="694991"/>
                    <a:pt x="2846717" y="698740"/>
                  </a:cubicBezTo>
                  <a:cubicBezTo>
                    <a:pt x="2944169" y="731224"/>
                    <a:pt x="2841668" y="703945"/>
                    <a:pt x="2924355" y="724619"/>
                  </a:cubicBezTo>
                  <a:cubicBezTo>
                    <a:pt x="2970180" y="755169"/>
                    <a:pt x="2930061" y="730990"/>
                    <a:pt x="2993366" y="759125"/>
                  </a:cubicBezTo>
                  <a:cubicBezTo>
                    <a:pt x="3005117" y="764348"/>
                    <a:pt x="3015831" y="771862"/>
                    <a:pt x="3027872" y="776377"/>
                  </a:cubicBezTo>
                  <a:cubicBezTo>
                    <a:pt x="3038973" y="780540"/>
                    <a:pt x="3050978" y="781747"/>
                    <a:pt x="3062378" y="785004"/>
                  </a:cubicBezTo>
                  <a:cubicBezTo>
                    <a:pt x="3104484" y="797034"/>
                    <a:pt x="3095780" y="802099"/>
                    <a:pt x="3157268" y="810883"/>
                  </a:cubicBezTo>
                  <a:cubicBezTo>
                    <a:pt x="3266128" y="826434"/>
                    <a:pt x="3197355" y="818315"/>
                    <a:pt x="3364302" y="828136"/>
                  </a:cubicBezTo>
                  <a:cubicBezTo>
                    <a:pt x="3384430" y="831011"/>
                    <a:pt x="3404682" y="833125"/>
                    <a:pt x="3424687" y="836762"/>
                  </a:cubicBezTo>
                  <a:cubicBezTo>
                    <a:pt x="3436352" y="838883"/>
                    <a:pt x="3447396" y="844209"/>
                    <a:pt x="3459193" y="845389"/>
                  </a:cubicBezTo>
                  <a:cubicBezTo>
                    <a:pt x="3505062" y="849976"/>
                    <a:pt x="3551208" y="851140"/>
                    <a:pt x="3597216" y="854015"/>
                  </a:cubicBezTo>
                  <a:cubicBezTo>
                    <a:pt x="3605842" y="851140"/>
                    <a:pt x="3615918" y="850972"/>
                    <a:pt x="3623095" y="845389"/>
                  </a:cubicBezTo>
                  <a:cubicBezTo>
                    <a:pt x="3653826" y="821487"/>
                    <a:pt x="3673369" y="798979"/>
                    <a:pt x="3692106" y="767751"/>
                  </a:cubicBezTo>
                  <a:cubicBezTo>
                    <a:pt x="3695414" y="762237"/>
                    <a:pt x="3697857" y="756249"/>
                    <a:pt x="3700733" y="750498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</p:grpSp>
      <p:grpSp>
        <p:nvGrpSpPr>
          <p:cNvPr id="314" name="Groupe 313"/>
          <p:cNvGrpSpPr/>
          <p:nvPr/>
        </p:nvGrpSpPr>
        <p:grpSpPr>
          <a:xfrm>
            <a:off x="5034455" y="3001900"/>
            <a:ext cx="3700733" cy="980362"/>
            <a:chOff x="-1896959" y="1592091"/>
            <a:chExt cx="3700733" cy="980362"/>
          </a:xfrm>
        </p:grpSpPr>
        <p:sp>
          <p:nvSpPr>
            <p:cNvPr id="317" name="Rectangle 316"/>
            <p:cNvSpPr/>
            <p:nvPr/>
          </p:nvSpPr>
          <p:spPr>
            <a:xfrm>
              <a:off x="-752073" y="2174120"/>
              <a:ext cx="435904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18" name="Rectangle 317"/>
            <p:cNvSpPr/>
            <p:nvPr/>
          </p:nvSpPr>
          <p:spPr>
            <a:xfrm>
              <a:off x="-1567648" y="2340131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19" name="Rectangle 318"/>
            <p:cNvSpPr/>
            <p:nvPr/>
          </p:nvSpPr>
          <p:spPr>
            <a:xfrm>
              <a:off x="-604201" y="2388829"/>
              <a:ext cx="212168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20" name="Rectangle 319"/>
            <p:cNvSpPr/>
            <p:nvPr/>
          </p:nvSpPr>
          <p:spPr>
            <a:xfrm>
              <a:off x="-1137258" y="1746284"/>
              <a:ext cx="435904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21" name="Rectangle 320"/>
            <p:cNvSpPr/>
            <p:nvPr/>
          </p:nvSpPr>
          <p:spPr>
            <a:xfrm rot="1047102">
              <a:off x="1143240" y="1609286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22" name="Rectangle 321"/>
            <p:cNvSpPr/>
            <p:nvPr/>
          </p:nvSpPr>
          <p:spPr>
            <a:xfrm rot="1328182">
              <a:off x="940747" y="2278075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23" name="Rectangle 322"/>
            <p:cNvSpPr/>
            <p:nvPr/>
          </p:nvSpPr>
          <p:spPr>
            <a:xfrm>
              <a:off x="580707" y="1929908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24" name="Forme libre 323"/>
            <p:cNvSpPr/>
            <p:nvPr/>
          </p:nvSpPr>
          <p:spPr>
            <a:xfrm>
              <a:off x="-1896959" y="1592091"/>
              <a:ext cx="3700733" cy="871268"/>
            </a:xfrm>
            <a:custGeom>
              <a:avLst/>
              <a:gdLst>
                <a:gd name="connsiteX0" fmla="*/ 0 w 3700733"/>
                <a:gd name="connsiteY0" fmla="*/ 276045 h 871268"/>
                <a:gd name="connsiteX1" fmla="*/ 69012 w 3700733"/>
                <a:gd name="connsiteY1" fmla="*/ 267419 h 871268"/>
                <a:gd name="connsiteX2" fmla="*/ 241540 w 3700733"/>
                <a:gd name="connsiteY2" fmla="*/ 250166 h 871268"/>
                <a:gd name="connsiteX3" fmla="*/ 293299 w 3700733"/>
                <a:gd name="connsiteY3" fmla="*/ 241540 h 871268"/>
                <a:gd name="connsiteX4" fmla="*/ 1199072 w 3700733"/>
                <a:gd name="connsiteY4" fmla="*/ 241540 h 871268"/>
                <a:gd name="connsiteX5" fmla="*/ 1319842 w 3700733"/>
                <a:gd name="connsiteY5" fmla="*/ 207034 h 871268"/>
                <a:gd name="connsiteX6" fmla="*/ 1345721 w 3700733"/>
                <a:gd name="connsiteY6" fmla="*/ 198408 h 871268"/>
                <a:gd name="connsiteX7" fmla="*/ 1423359 w 3700733"/>
                <a:gd name="connsiteY7" fmla="*/ 181155 h 871268"/>
                <a:gd name="connsiteX8" fmla="*/ 1570008 w 3700733"/>
                <a:gd name="connsiteY8" fmla="*/ 163902 h 871268"/>
                <a:gd name="connsiteX9" fmla="*/ 1673525 w 3700733"/>
                <a:gd name="connsiteY9" fmla="*/ 146649 h 871268"/>
                <a:gd name="connsiteX10" fmla="*/ 1897812 w 3700733"/>
                <a:gd name="connsiteY10" fmla="*/ 120770 h 871268"/>
                <a:gd name="connsiteX11" fmla="*/ 1984076 w 3700733"/>
                <a:gd name="connsiteY11" fmla="*/ 103517 h 871268"/>
                <a:gd name="connsiteX12" fmla="*/ 2061714 w 3700733"/>
                <a:gd name="connsiteY12" fmla="*/ 77638 h 871268"/>
                <a:gd name="connsiteX13" fmla="*/ 2122099 w 3700733"/>
                <a:gd name="connsiteY13" fmla="*/ 60385 h 871268"/>
                <a:gd name="connsiteX14" fmla="*/ 2182483 w 3700733"/>
                <a:gd name="connsiteY14" fmla="*/ 43132 h 871268"/>
                <a:gd name="connsiteX15" fmla="*/ 2225616 w 3700733"/>
                <a:gd name="connsiteY15" fmla="*/ 25879 h 871268"/>
                <a:gd name="connsiteX16" fmla="*/ 2268748 w 3700733"/>
                <a:gd name="connsiteY16" fmla="*/ 17253 h 871268"/>
                <a:gd name="connsiteX17" fmla="*/ 2329133 w 3700733"/>
                <a:gd name="connsiteY17" fmla="*/ 8626 h 871268"/>
                <a:gd name="connsiteX18" fmla="*/ 2380891 w 3700733"/>
                <a:gd name="connsiteY18" fmla="*/ 0 h 871268"/>
                <a:gd name="connsiteX19" fmla="*/ 2812212 w 3700733"/>
                <a:gd name="connsiteY19" fmla="*/ 8626 h 871268"/>
                <a:gd name="connsiteX20" fmla="*/ 2881223 w 3700733"/>
                <a:gd name="connsiteY20" fmla="*/ 25879 h 871268"/>
                <a:gd name="connsiteX21" fmla="*/ 3019246 w 3700733"/>
                <a:gd name="connsiteY21" fmla="*/ 51759 h 871268"/>
                <a:gd name="connsiteX22" fmla="*/ 3045125 w 3700733"/>
                <a:gd name="connsiteY22" fmla="*/ 60385 h 871268"/>
                <a:gd name="connsiteX23" fmla="*/ 3105510 w 3700733"/>
                <a:gd name="connsiteY23" fmla="*/ 77638 h 871268"/>
                <a:gd name="connsiteX24" fmla="*/ 3148642 w 3700733"/>
                <a:gd name="connsiteY24" fmla="*/ 94891 h 871268"/>
                <a:gd name="connsiteX25" fmla="*/ 3183148 w 3700733"/>
                <a:gd name="connsiteY25" fmla="*/ 103517 h 871268"/>
                <a:gd name="connsiteX26" fmla="*/ 3226280 w 3700733"/>
                <a:gd name="connsiteY26" fmla="*/ 120770 h 871268"/>
                <a:gd name="connsiteX27" fmla="*/ 3252159 w 3700733"/>
                <a:gd name="connsiteY27" fmla="*/ 129396 h 871268"/>
                <a:gd name="connsiteX28" fmla="*/ 3321170 w 3700733"/>
                <a:gd name="connsiteY28" fmla="*/ 146649 h 871268"/>
                <a:gd name="connsiteX29" fmla="*/ 3398808 w 3700733"/>
                <a:gd name="connsiteY29" fmla="*/ 172528 h 871268"/>
                <a:gd name="connsiteX30" fmla="*/ 3433314 w 3700733"/>
                <a:gd name="connsiteY30" fmla="*/ 189781 h 871268"/>
                <a:gd name="connsiteX31" fmla="*/ 3467819 w 3700733"/>
                <a:gd name="connsiteY31" fmla="*/ 198408 h 871268"/>
                <a:gd name="connsiteX32" fmla="*/ 3510951 w 3700733"/>
                <a:gd name="connsiteY32" fmla="*/ 224287 h 871268"/>
                <a:gd name="connsiteX33" fmla="*/ 3536831 w 3700733"/>
                <a:gd name="connsiteY33" fmla="*/ 241540 h 871268"/>
                <a:gd name="connsiteX34" fmla="*/ 3562710 w 3700733"/>
                <a:gd name="connsiteY34" fmla="*/ 250166 h 871268"/>
                <a:gd name="connsiteX35" fmla="*/ 3614468 w 3700733"/>
                <a:gd name="connsiteY35" fmla="*/ 284672 h 871268"/>
                <a:gd name="connsiteX36" fmla="*/ 3640348 w 3700733"/>
                <a:gd name="connsiteY36" fmla="*/ 301925 h 871268"/>
                <a:gd name="connsiteX37" fmla="*/ 3631721 w 3700733"/>
                <a:gd name="connsiteY37" fmla="*/ 362309 h 871268"/>
                <a:gd name="connsiteX38" fmla="*/ 3605842 w 3700733"/>
                <a:gd name="connsiteY38" fmla="*/ 379562 h 871268"/>
                <a:gd name="connsiteX39" fmla="*/ 3571336 w 3700733"/>
                <a:gd name="connsiteY39" fmla="*/ 405442 h 871268"/>
                <a:gd name="connsiteX40" fmla="*/ 3476446 w 3700733"/>
                <a:gd name="connsiteY40" fmla="*/ 439947 h 871268"/>
                <a:gd name="connsiteX41" fmla="*/ 3424687 w 3700733"/>
                <a:gd name="connsiteY41" fmla="*/ 457200 h 871268"/>
                <a:gd name="connsiteX42" fmla="*/ 3286665 w 3700733"/>
                <a:gd name="connsiteY42" fmla="*/ 474453 h 871268"/>
                <a:gd name="connsiteX43" fmla="*/ 3001993 w 3700733"/>
                <a:gd name="connsiteY43" fmla="*/ 465826 h 871268"/>
                <a:gd name="connsiteX44" fmla="*/ 2976114 w 3700733"/>
                <a:gd name="connsiteY44" fmla="*/ 457200 h 871268"/>
                <a:gd name="connsiteX45" fmla="*/ 2932982 w 3700733"/>
                <a:gd name="connsiteY45" fmla="*/ 448574 h 871268"/>
                <a:gd name="connsiteX46" fmla="*/ 2872597 w 3700733"/>
                <a:gd name="connsiteY46" fmla="*/ 439947 h 871268"/>
                <a:gd name="connsiteX47" fmla="*/ 2829465 w 3700733"/>
                <a:gd name="connsiteY47" fmla="*/ 431321 h 871268"/>
                <a:gd name="connsiteX48" fmla="*/ 2665563 w 3700733"/>
                <a:gd name="connsiteY48" fmla="*/ 414068 h 871268"/>
                <a:gd name="connsiteX49" fmla="*/ 2286000 w 3700733"/>
                <a:gd name="connsiteY49" fmla="*/ 439947 h 871268"/>
                <a:gd name="connsiteX50" fmla="*/ 2225616 w 3700733"/>
                <a:gd name="connsiteY50" fmla="*/ 448574 h 871268"/>
                <a:gd name="connsiteX51" fmla="*/ 2199736 w 3700733"/>
                <a:gd name="connsiteY51" fmla="*/ 457200 h 871268"/>
                <a:gd name="connsiteX52" fmla="*/ 2156604 w 3700733"/>
                <a:gd name="connsiteY52" fmla="*/ 465826 h 871268"/>
                <a:gd name="connsiteX53" fmla="*/ 2122099 w 3700733"/>
                <a:gd name="connsiteY53" fmla="*/ 483079 h 871268"/>
                <a:gd name="connsiteX54" fmla="*/ 2096219 w 3700733"/>
                <a:gd name="connsiteY54" fmla="*/ 491706 h 871268"/>
                <a:gd name="connsiteX55" fmla="*/ 2070340 w 3700733"/>
                <a:gd name="connsiteY55" fmla="*/ 508959 h 871268"/>
                <a:gd name="connsiteX56" fmla="*/ 2001329 w 3700733"/>
                <a:gd name="connsiteY56" fmla="*/ 526211 h 871268"/>
                <a:gd name="connsiteX57" fmla="*/ 1975450 w 3700733"/>
                <a:gd name="connsiteY57" fmla="*/ 534838 h 871268"/>
                <a:gd name="connsiteX58" fmla="*/ 1940944 w 3700733"/>
                <a:gd name="connsiteY58" fmla="*/ 552091 h 871268"/>
                <a:gd name="connsiteX59" fmla="*/ 1906438 w 3700733"/>
                <a:gd name="connsiteY59" fmla="*/ 560717 h 871268"/>
                <a:gd name="connsiteX60" fmla="*/ 1880559 w 3700733"/>
                <a:gd name="connsiteY60" fmla="*/ 569343 h 871268"/>
                <a:gd name="connsiteX61" fmla="*/ 1846053 w 3700733"/>
                <a:gd name="connsiteY61" fmla="*/ 577970 h 871268"/>
                <a:gd name="connsiteX62" fmla="*/ 1794295 w 3700733"/>
                <a:gd name="connsiteY62" fmla="*/ 595223 h 871268"/>
                <a:gd name="connsiteX63" fmla="*/ 1759789 w 3700733"/>
                <a:gd name="connsiteY63" fmla="*/ 603849 h 871268"/>
                <a:gd name="connsiteX64" fmla="*/ 1708031 w 3700733"/>
                <a:gd name="connsiteY64" fmla="*/ 621102 h 871268"/>
                <a:gd name="connsiteX65" fmla="*/ 1682151 w 3700733"/>
                <a:gd name="connsiteY65" fmla="*/ 629728 h 871268"/>
                <a:gd name="connsiteX66" fmla="*/ 1613140 w 3700733"/>
                <a:gd name="connsiteY66" fmla="*/ 655608 h 871268"/>
                <a:gd name="connsiteX67" fmla="*/ 1492370 w 3700733"/>
                <a:gd name="connsiteY67" fmla="*/ 672860 h 871268"/>
                <a:gd name="connsiteX68" fmla="*/ 1026544 w 3700733"/>
                <a:gd name="connsiteY68" fmla="*/ 664234 h 871268"/>
                <a:gd name="connsiteX69" fmla="*/ 888521 w 3700733"/>
                <a:gd name="connsiteY69" fmla="*/ 646981 h 871268"/>
                <a:gd name="connsiteX70" fmla="*/ 759125 w 3700733"/>
                <a:gd name="connsiteY70" fmla="*/ 638355 h 871268"/>
                <a:gd name="connsiteX71" fmla="*/ 707366 w 3700733"/>
                <a:gd name="connsiteY71" fmla="*/ 629728 h 871268"/>
                <a:gd name="connsiteX72" fmla="*/ 172529 w 3700733"/>
                <a:gd name="connsiteY72" fmla="*/ 629728 h 871268"/>
                <a:gd name="connsiteX73" fmla="*/ 138023 w 3700733"/>
                <a:gd name="connsiteY73" fmla="*/ 638355 h 871268"/>
                <a:gd name="connsiteX74" fmla="*/ 86265 w 3700733"/>
                <a:gd name="connsiteY74" fmla="*/ 655608 h 871268"/>
                <a:gd name="connsiteX75" fmla="*/ 94891 w 3700733"/>
                <a:gd name="connsiteY75" fmla="*/ 785004 h 871268"/>
                <a:gd name="connsiteX76" fmla="*/ 146650 w 3700733"/>
                <a:gd name="connsiteY76" fmla="*/ 802257 h 871268"/>
                <a:gd name="connsiteX77" fmla="*/ 198408 w 3700733"/>
                <a:gd name="connsiteY77" fmla="*/ 828136 h 871268"/>
                <a:gd name="connsiteX78" fmla="*/ 733246 w 3700733"/>
                <a:gd name="connsiteY78" fmla="*/ 819509 h 871268"/>
                <a:gd name="connsiteX79" fmla="*/ 897148 w 3700733"/>
                <a:gd name="connsiteY79" fmla="*/ 828136 h 871268"/>
                <a:gd name="connsiteX80" fmla="*/ 923027 w 3700733"/>
                <a:gd name="connsiteY80" fmla="*/ 836762 h 871268"/>
                <a:gd name="connsiteX81" fmla="*/ 974785 w 3700733"/>
                <a:gd name="connsiteY81" fmla="*/ 845389 h 871268"/>
                <a:gd name="connsiteX82" fmla="*/ 1207699 w 3700733"/>
                <a:gd name="connsiteY82" fmla="*/ 854015 h 871268"/>
                <a:gd name="connsiteX83" fmla="*/ 1311216 w 3700733"/>
                <a:gd name="connsiteY83" fmla="*/ 862642 h 871268"/>
                <a:gd name="connsiteX84" fmla="*/ 1380227 w 3700733"/>
                <a:gd name="connsiteY84" fmla="*/ 871268 h 871268"/>
                <a:gd name="connsiteX85" fmla="*/ 1759789 w 3700733"/>
                <a:gd name="connsiteY85" fmla="*/ 854015 h 871268"/>
                <a:gd name="connsiteX86" fmla="*/ 1811548 w 3700733"/>
                <a:gd name="connsiteY86" fmla="*/ 836762 h 871268"/>
                <a:gd name="connsiteX87" fmla="*/ 1880559 w 3700733"/>
                <a:gd name="connsiteY87" fmla="*/ 819509 h 871268"/>
                <a:gd name="connsiteX88" fmla="*/ 1915065 w 3700733"/>
                <a:gd name="connsiteY88" fmla="*/ 810883 h 871268"/>
                <a:gd name="connsiteX89" fmla="*/ 1940944 w 3700733"/>
                <a:gd name="connsiteY89" fmla="*/ 802257 h 871268"/>
                <a:gd name="connsiteX90" fmla="*/ 2027208 w 3700733"/>
                <a:gd name="connsiteY90" fmla="*/ 776377 h 871268"/>
                <a:gd name="connsiteX91" fmla="*/ 2053087 w 3700733"/>
                <a:gd name="connsiteY91" fmla="*/ 767751 h 871268"/>
                <a:gd name="connsiteX92" fmla="*/ 2087593 w 3700733"/>
                <a:gd name="connsiteY92" fmla="*/ 750498 h 871268"/>
                <a:gd name="connsiteX93" fmla="*/ 2113472 w 3700733"/>
                <a:gd name="connsiteY93" fmla="*/ 733245 h 871268"/>
                <a:gd name="connsiteX94" fmla="*/ 2139351 w 3700733"/>
                <a:gd name="connsiteY94" fmla="*/ 724619 h 871268"/>
                <a:gd name="connsiteX95" fmla="*/ 2173857 w 3700733"/>
                <a:gd name="connsiteY95" fmla="*/ 707366 h 871268"/>
                <a:gd name="connsiteX96" fmla="*/ 2242868 w 3700733"/>
                <a:gd name="connsiteY96" fmla="*/ 690113 h 871268"/>
                <a:gd name="connsiteX97" fmla="*/ 2268748 w 3700733"/>
                <a:gd name="connsiteY97" fmla="*/ 681487 h 871268"/>
                <a:gd name="connsiteX98" fmla="*/ 2363638 w 3700733"/>
                <a:gd name="connsiteY98" fmla="*/ 672860 h 871268"/>
                <a:gd name="connsiteX99" fmla="*/ 2467155 w 3700733"/>
                <a:gd name="connsiteY99" fmla="*/ 655608 h 871268"/>
                <a:gd name="connsiteX100" fmla="*/ 2725948 w 3700733"/>
                <a:gd name="connsiteY100" fmla="*/ 664234 h 871268"/>
                <a:gd name="connsiteX101" fmla="*/ 2812212 w 3700733"/>
                <a:gd name="connsiteY101" fmla="*/ 690113 h 871268"/>
                <a:gd name="connsiteX102" fmla="*/ 2846717 w 3700733"/>
                <a:gd name="connsiteY102" fmla="*/ 698740 h 871268"/>
                <a:gd name="connsiteX103" fmla="*/ 2924355 w 3700733"/>
                <a:gd name="connsiteY103" fmla="*/ 724619 h 871268"/>
                <a:gd name="connsiteX104" fmla="*/ 2993366 w 3700733"/>
                <a:gd name="connsiteY104" fmla="*/ 759125 h 871268"/>
                <a:gd name="connsiteX105" fmla="*/ 3027872 w 3700733"/>
                <a:gd name="connsiteY105" fmla="*/ 776377 h 871268"/>
                <a:gd name="connsiteX106" fmla="*/ 3062378 w 3700733"/>
                <a:gd name="connsiteY106" fmla="*/ 785004 h 871268"/>
                <a:gd name="connsiteX107" fmla="*/ 3157268 w 3700733"/>
                <a:gd name="connsiteY107" fmla="*/ 810883 h 871268"/>
                <a:gd name="connsiteX108" fmla="*/ 3364302 w 3700733"/>
                <a:gd name="connsiteY108" fmla="*/ 828136 h 871268"/>
                <a:gd name="connsiteX109" fmla="*/ 3424687 w 3700733"/>
                <a:gd name="connsiteY109" fmla="*/ 836762 h 871268"/>
                <a:gd name="connsiteX110" fmla="*/ 3459193 w 3700733"/>
                <a:gd name="connsiteY110" fmla="*/ 845389 h 871268"/>
                <a:gd name="connsiteX111" fmla="*/ 3597216 w 3700733"/>
                <a:gd name="connsiteY111" fmla="*/ 854015 h 871268"/>
                <a:gd name="connsiteX112" fmla="*/ 3623095 w 3700733"/>
                <a:gd name="connsiteY112" fmla="*/ 845389 h 871268"/>
                <a:gd name="connsiteX113" fmla="*/ 3692106 w 3700733"/>
                <a:gd name="connsiteY113" fmla="*/ 767751 h 871268"/>
                <a:gd name="connsiteX114" fmla="*/ 3700733 w 3700733"/>
                <a:gd name="connsiteY114" fmla="*/ 750498 h 87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3700733" h="871268">
                  <a:moveTo>
                    <a:pt x="0" y="276045"/>
                  </a:moveTo>
                  <a:lnTo>
                    <a:pt x="69012" y="267419"/>
                  </a:lnTo>
                  <a:cubicBezTo>
                    <a:pt x="146136" y="259301"/>
                    <a:pt x="168161" y="259949"/>
                    <a:pt x="241540" y="250166"/>
                  </a:cubicBezTo>
                  <a:cubicBezTo>
                    <a:pt x="258878" y="247854"/>
                    <a:pt x="276046" y="244415"/>
                    <a:pt x="293299" y="241540"/>
                  </a:cubicBezTo>
                  <a:cubicBezTo>
                    <a:pt x="561079" y="245724"/>
                    <a:pt x="919112" y="258680"/>
                    <a:pt x="1199072" y="241540"/>
                  </a:cubicBezTo>
                  <a:cubicBezTo>
                    <a:pt x="1225609" y="239915"/>
                    <a:pt x="1291696" y="216416"/>
                    <a:pt x="1319842" y="207034"/>
                  </a:cubicBezTo>
                  <a:cubicBezTo>
                    <a:pt x="1328468" y="204159"/>
                    <a:pt x="1336900" y="200613"/>
                    <a:pt x="1345721" y="198408"/>
                  </a:cubicBezTo>
                  <a:cubicBezTo>
                    <a:pt x="1373206" y="191536"/>
                    <a:pt x="1394875" y="185537"/>
                    <a:pt x="1423359" y="181155"/>
                  </a:cubicBezTo>
                  <a:cubicBezTo>
                    <a:pt x="1454212" y="176408"/>
                    <a:pt x="1541208" y="167102"/>
                    <a:pt x="1570008" y="163902"/>
                  </a:cubicBezTo>
                  <a:cubicBezTo>
                    <a:pt x="1622875" y="150684"/>
                    <a:pt x="1600824" y="154727"/>
                    <a:pt x="1673525" y="146649"/>
                  </a:cubicBezTo>
                  <a:cubicBezTo>
                    <a:pt x="1891561" y="122423"/>
                    <a:pt x="1770492" y="138958"/>
                    <a:pt x="1897812" y="120770"/>
                  </a:cubicBezTo>
                  <a:cubicBezTo>
                    <a:pt x="1969572" y="96848"/>
                    <a:pt x="1855227" y="133251"/>
                    <a:pt x="1984076" y="103517"/>
                  </a:cubicBezTo>
                  <a:cubicBezTo>
                    <a:pt x="2095917" y="77708"/>
                    <a:pt x="1992852" y="94855"/>
                    <a:pt x="2061714" y="77638"/>
                  </a:cubicBezTo>
                  <a:cubicBezTo>
                    <a:pt x="2169632" y="50656"/>
                    <a:pt x="2035431" y="85146"/>
                    <a:pt x="2122099" y="60385"/>
                  </a:cubicBezTo>
                  <a:cubicBezTo>
                    <a:pt x="2160175" y="49507"/>
                    <a:pt x="2149384" y="55544"/>
                    <a:pt x="2182483" y="43132"/>
                  </a:cubicBezTo>
                  <a:cubicBezTo>
                    <a:pt x="2196982" y="37695"/>
                    <a:pt x="2210784" y="30329"/>
                    <a:pt x="2225616" y="25879"/>
                  </a:cubicBezTo>
                  <a:cubicBezTo>
                    <a:pt x="2239660" y="21666"/>
                    <a:pt x="2254285" y="19663"/>
                    <a:pt x="2268748" y="17253"/>
                  </a:cubicBezTo>
                  <a:cubicBezTo>
                    <a:pt x="2288804" y="13910"/>
                    <a:pt x="2309037" y="11718"/>
                    <a:pt x="2329133" y="8626"/>
                  </a:cubicBezTo>
                  <a:cubicBezTo>
                    <a:pt x="2346420" y="5966"/>
                    <a:pt x="2363638" y="2875"/>
                    <a:pt x="2380891" y="0"/>
                  </a:cubicBezTo>
                  <a:lnTo>
                    <a:pt x="2812212" y="8626"/>
                  </a:lnTo>
                  <a:cubicBezTo>
                    <a:pt x="2849412" y="9979"/>
                    <a:pt x="2850643" y="18234"/>
                    <a:pt x="2881223" y="25879"/>
                  </a:cubicBezTo>
                  <a:cubicBezTo>
                    <a:pt x="2926690" y="37246"/>
                    <a:pt x="2973779" y="40392"/>
                    <a:pt x="3019246" y="51759"/>
                  </a:cubicBezTo>
                  <a:cubicBezTo>
                    <a:pt x="3028067" y="53964"/>
                    <a:pt x="3036382" y="57887"/>
                    <a:pt x="3045125" y="60385"/>
                  </a:cubicBezTo>
                  <a:cubicBezTo>
                    <a:pt x="3083202" y="71264"/>
                    <a:pt x="3072410" y="65225"/>
                    <a:pt x="3105510" y="77638"/>
                  </a:cubicBezTo>
                  <a:cubicBezTo>
                    <a:pt x="3120009" y="83075"/>
                    <a:pt x="3133952" y="89994"/>
                    <a:pt x="3148642" y="94891"/>
                  </a:cubicBezTo>
                  <a:cubicBezTo>
                    <a:pt x="3159890" y="98640"/>
                    <a:pt x="3171900" y="99768"/>
                    <a:pt x="3183148" y="103517"/>
                  </a:cubicBezTo>
                  <a:cubicBezTo>
                    <a:pt x="3197838" y="108414"/>
                    <a:pt x="3211781" y="115333"/>
                    <a:pt x="3226280" y="120770"/>
                  </a:cubicBezTo>
                  <a:cubicBezTo>
                    <a:pt x="3234794" y="123963"/>
                    <a:pt x="3243386" y="127004"/>
                    <a:pt x="3252159" y="129396"/>
                  </a:cubicBezTo>
                  <a:cubicBezTo>
                    <a:pt x="3275035" y="135635"/>
                    <a:pt x="3321170" y="146649"/>
                    <a:pt x="3321170" y="146649"/>
                  </a:cubicBezTo>
                  <a:cubicBezTo>
                    <a:pt x="3374965" y="182512"/>
                    <a:pt x="3314282" y="147170"/>
                    <a:pt x="3398808" y="172528"/>
                  </a:cubicBezTo>
                  <a:cubicBezTo>
                    <a:pt x="3411125" y="176223"/>
                    <a:pt x="3421273" y="185266"/>
                    <a:pt x="3433314" y="189781"/>
                  </a:cubicBezTo>
                  <a:cubicBezTo>
                    <a:pt x="3444415" y="193944"/>
                    <a:pt x="3456317" y="195532"/>
                    <a:pt x="3467819" y="198408"/>
                  </a:cubicBezTo>
                  <a:cubicBezTo>
                    <a:pt x="3482196" y="207034"/>
                    <a:pt x="3496733" y="215401"/>
                    <a:pt x="3510951" y="224287"/>
                  </a:cubicBezTo>
                  <a:cubicBezTo>
                    <a:pt x="3519743" y="229782"/>
                    <a:pt x="3527558" y="236903"/>
                    <a:pt x="3536831" y="241540"/>
                  </a:cubicBezTo>
                  <a:cubicBezTo>
                    <a:pt x="3544964" y="245606"/>
                    <a:pt x="3554084" y="247291"/>
                    <a:pt x="3562710" y="250166"/>
                  </a:cubicBezTo>
                  <a:lnTo>
                    <a:pt x="3614468" y="284672"/>
                  </a:lnTo>
                  <a:lnTo>
                    <a:pt x="3640348" y="301925"/>
                  </a:lnTo>
                  <a:cubicBezTo>
                    <a:pt x="3637472" y="322053"/>
                    <a:pt x="3639979" y="343729"/>
                    <a:pt x="3631721" y="362309"/>
                  </a:cubicBezTo>
                  <a:cubicBezTo>
                    <a:pt x="3627510" y="371783"/>
                    <a:pt x="3614278" y="373536"/>
                    <a:pt x="3605842" y="379562"/>
                  </a:cubicBezTo>
                  <a:cubicBezTo>
                    <a:pt x="3594143" y="387919"/>
                    <a:pt x="3583036" y="397085"/>
                    <a:pt x="3571336" y="405442"/>
                  </a:cubicBezTo>
                  <a:cubicBezTo>
                    <a:pt x="3523869" y="439347"/>
                    <a:pt x="3559765" y="412174"/>
                    <a:pt x="3476446" y="439947"/>
                  </a:cubicBezTo>
                  <a:lnTo>
                    <a:pt x="3424687" y="457200"/>
                  </a:lnTo>
                  <a:cubicBezTo>
                    <a:pt x="3363242" y="477681"/>
                    <a:pt x="3407866" y="465129"/>
                    <a:pt x="3286665" y="474453"/>
                  </a:cubicBezTo>
                  <a:cubicBezTo>
                    <a:pt x="3191774" y="471577"/>
                    <a:pt x="3096781" y="471092"/>
                    <a:pt x="3001993" y="465826"/>
                  </a:cubicBezTo>
                  <a:cubicBezTo>
                    <a:pt x="2992914" y="465322"/>
                    <a:pt x="2984935" y="459405"/>
                    <a:pt x="2976114" y="457200"/>
                  </a:cubicBezTo>
                  <a:cubicBezTo>
                    <a:pt x="2961890" y="453644"/>
                    <a:pt x="2947445" y="450984"/>
                    <a:pt x="2932982" y="448574"/>
                  </a:cubicBezTo>
                  <a:cubicBezTo>
                    <a:pt x="2912926" y="445231"/>
                    <a:pt x="2892653" y="443290"/>
                    <a:pt x="2872597" y="439947"/>
                  </a:cubicBezTo>
                  <a:cubicBezTo>
                    <a:pt x="2858134" y="437537"/>
                    <a:pt x="2843957" y="433550"/>
                    <a:pt x="2829465" y="431321"/>
                  </a:cubicBezTo>
                  <a:cubicBezTo>
                    <a:pt x="2774999" y="422942"/>
                    <a:pt x="2720438" y="419056"/>
                    <a:pt x="2665563" y="414068"/>
                  </a:cubicBezTo>
                  <a:cubicBezTo>
                    <a:pt x="2538932" y="420399"/>
                    <a:pt x="2412024" y="425121"/>
                    <a:pt x="2286000" y="439947"/>
                  </a:cubicBezTo>
                  <a:cubicBezTo>
                    <a:pt x="2265807" y="442323"/>
                    <a:pt x="2245744" y="445698"/>
                    <a:pt x="2225616" y="448574"/>
                  </a:cubicBezTo>
                  <a:cubicBezTo>
                    <a:pt x="2216989" y="451449"/>
                    <a:pt x="2208558" y="454995"/>
                    <a:pt x="2199736" y="457200"/>
                  </a:cubicBezTo>
                  <a:cubicBezTo>
                    <a:pt x="2185512" y="460756"/>
                    <a:pt x="2170514" y="461189"/>
                    <a:pt x="2156604" y="465826"/>
                  </a:cubicBezTo>
                  <a:cubicBezTo>
                    <a:pt x="2144405" y="469892"/>
                    <a:pt x="2133919" y="478013"/>
                    <a:pt x="2122099" y="483079"/>
                  </a:cubicBezTo>
                  <a:cubicBezTo>
                    <a:pt x="2113741" y="486661"/>
                    <a:pt x="2104352" y="487639"/>
                    <a:pt x="2096219" y="491706"/>
                  </a:cubicBezTo>
                  <a:cubicBezTo>
                    <a:pt x="2086946" y="496343"/>
                    <a:pt x="2080083" y="505416"/>
                    <a:pt x="2070340" y="508959"/>
                  </a:cubicBezTo>
                  <a:cubicBezTo>
                    <a:pt x="2048056" y="517062"/>
                    <a:pt x="2023824" y="518712"/>
                    <a:pt x="2001329" y="526211"/>
                  </a:cubicBezTo>
                  <a:cubicBezTo>
                    <a:pt x="1992703" y="529087"/>
                    <a:pt x="1983808" y="531256"/>
                    <a:pt x="1975450" y="534838"/>
                  </a:cubicBezTo>
                  <a:cubicBezTo>
                    <a:pt x="1963630" y="539904"/>
                    <a:pt x="1952985" y="547576"/>
                    <a:pt x="1940944" y="552091"/>
                  </a:cubicBezTo>
                  <a:cubicBezTo>
                    <a:pt x="1929843" y="556254"/>
                    <a:pt x="1917838" y="557460"/>
                    <a:pt x="1906438" y="560717"/>
                  </a:cubicBezTo>
                  <a:cubicBezTo>
                    <a:pt x="1897695" y="563215"/>
                    <a:pt x="1889302" y="566845"/>
                    <a:pt x="1880559" y="569343"/>
                  </a:cubicBezTo>
                  <a:cubicBezTo>
                    <a:pt x="1869159" y="572600"/>
                    <a:pt x="1857409" y="574563"/>
                    <a:pt x="1846053" y="577970"/>
                  </a:cubicBezTo>
                  <a:cubicBezTo>
                    <a:pt x="1828634" y="583196"/>
                    <a:pt x="1811938" y="590813"/>
                    <a:pt x="1794295" y="595223"/>
                  </a:cubicBezTo>
                  <a:cubicBezTo>
                    <a:pt x="1782793" y="598098"/>
                    <a:pt x="1771145" y="600442"/>
                    <a:pt x="1759789" y="603849"/>
                  </a:cubicBezTo>
                  <a:cubicBezTo>
                    <a:pt x="1742370" y="609075"/>
                    <a:pt x="1725284" y="615351"/>
                    <a:pt x="1708031" y="621102"/>
                  </a:cubicBezTo>
                  <a:cubicBezTo>
                    <a:pt x="1699404" y="623978"/>
                    <a:pt x="1690284" y="625661"/>
                    <a:pt x="1682151" y="629728"/>
                  </a:cubicBezTo>
                  <a:cubicBezTo>
                    <a:pt x="1649783" y="645913"/>
                    <a:pt x="1648374" y="649736"/>
                    <a:pt x="1613140" y="655608"/>
                  </a:cubicBezTo>
                  <a:cubicBezTo>
                    <a:pt x="1573028" y="662293"/>
                    <a:pt x="1492370" y="672860"/>
                    <a:pt x="1492370" y="672860"/>
                  </a:cubicBezTo>
                  <a:cubicBezTo>
                    <a:pt x="1337095" y="669985"/>
                    <a:pt x="1181704" y="670884"/>
                    <a:pt x="1026544" y="664234"/>
                  </a:cubicBezTo>
                  <a:cubicBezTo>
                    <a:pt x="980221" y="662249"/>
                    <a:pt x="934784" y="650065"/>
                    <a:pt x="888521" y="646981"/>
                  </a:cubicBezTo>
                  <a:lnTo>
                    <a:pt x="759125" y="638355"/>
                  </a:lnTo>
                  <a:cubicBezTo>
                    <a:pt x="741872" y="635479"/>
                    <a:pt x="724737" y="631772"/>
                    <a:pt x="707366" y="629728"/>
                  </a:cubicBezTo>
                  <a:cubicBezTo>
                    <a:pt x="513351" y="606902"/>
                    <a:pt x="427404" y="624731"/>
                    <a:pt x="172529" y="629728"/>
                  </a:cubicBezTo>
                  <a:cubicBezTo>
                    <a:pt x="161027" y="632604"/>
                    <a:pt x="149379" y="634948"/>
                    <a:pt x="138023" y="638355"/>
                  </a:cubicBezTo>
                  <a:cubicBezTo>
                    <a:pt x="120604" y="643581"/>
                    <a:pt x="86265" y="655608"/>
                    <a:pt x="86265" y="655608"/>
                  </a:cubicBezTo>
                  <a:cubicBezTo>
                    <a:pt x="89140" y="698740"/>
                    <a:pt x="78432" y="745032"/>
                    <a:pt x="94891" y="785004"/>
                  </a:cubicBezTo>
                  <a:cubicBezTo>
                    <a:pt x="101815" y="801820"/>
                    <a:pt x="131518" y="792169"/>
                    <a:pt x="146650" y="802257"/>
                  </a:cubicBezTo>
                  <a:cubicBezTo>
                    <a:pt x="180095" y="824553"/>
                    <a:pt x="162694" y="816230"/>
                    <a:pt x="198408" y="828136"/>
                  </a:cubicBezTo>
                  <a:lnTo>
                    <a:pt x="733246" y="819509"/>
                  </a:lnTo>
                  <a:cubicBezTo>
                    <a:pt x="787956" y="819509"/>
                    <a:pt x="842663" y="823183"/>
                    <a:pt x="897148" y="828136"/>
                  </a:cubicBezTo>
                  <a:cubicBezTo>
                    <a:pt x="906204" y="828959"/>
                    <a:pt x="914151" y="834789"/>
                    <a:pt x="923027" y="836762"/>
                  </a:cubicBezTo>
                  <a:cubicBezTo>
                    <a:pt x="940101" y="840556"/>
                    <a:pt x="957326" y="844331"/>
                    <a:pt x="974785" y="845389"/>
                  </a:cubicBezTo>
                  <a:cubicBezTo>
                    <a:pt x="1052334" y="850089"/>
                    <a:pt x="1130061" y="851140"/>
                    <a:pt x="1207699" y="854015"/>
                  </a:cubicBezTo>
                  <a:lnTo>
                    <a:pt x="1311216" y="862642"/>
                  </a:lnTo>
                  <a:cubicBezTo>
                    <a:pt x="1334284" y="864949"/>
                    <a:pt x="1357044" y="871268"/>
                    <a:pt x="1380227" y="871268"/>
                  </a:cubicBezTo>
                  <a:cubicBezTo>
                    <a:pt x="1503505" y="871268"/>
                    <a:pt x="1635384" y="861791"/>
                    <a:pt x="1759789" y="854015"/>
                  </a:cubicBezTo>
                  <a:cubicBezTo>
                    <a:pt x="1777042" y="848264"/>
                    <a:pt x="1793905" y="841173"/>
                    <a:pt x="1811548" y="836762"/>
                  </a:cubicBezTo>
                  <a:lnTo>
                    <a:pt x="1880559" y="819509"/>
                  </a:lnTo>
                  <a:cubicBezTo>
                    <a:pt x="1892061" y="816634"/>
                    <a:pt x="1903817" y="814632"/>
                    <a:pt x="1915065" y="810883"/>
                  </a:cubicBezTo>
                  <a:cubicBezTo>
                    <a:pt x="1923691" y="808008"/>
                    <a:pt x="1932201" y="804755"/>
                    <a:pt x="1940944" y="802257"/>
                  </a:cubicBezTo>
                  <a:cubicBezTo>
                    <a:pt x="2032199" y="776184"/>
                    <a:pt x="1904218" y="817374"/>
                    <a:pt x="2027208" y="776377"/>
                  </a:cubicBezTo>
                  <a:cubicBezTo>
                    <a:pt x="2035834" y="773502"/>
                    <a:pt x="2044954" y="771817"/>
                    <a:pt x="2053087" y="767751"/>
                  </a:cubicBezTo>
                  <a:cubicBezTo>
                    <a:pt x="2064589" y="762000"/>
                    <a:pt x="2076428" y="756878"/>
                    <a:pt x="2087593" y="750498"/>
                  </a:cubicBezTo>
                  <a:cubicBezTo>
                    <a:pt x="2096595" y="745354"/>
                    <a:pt x="2104199" y="737882"/>
                    <a:pt x="2113472" y="733245"/>
                  </a:cubicBezTo>
                  <a:cubicBezTo>
                    <a:pt x="2121605" y="729179"/>
                    <a:pt x="2130993" y="728201"/>
                    <a:pt x="2139351" y="724619"/>
                  </a:cubicBezTo>
                  <a:cubicBezTo>
                    <a:pt x="2151171" y="719553"/>
                    <a:pt x="2161657" y="711433"/>
                    <a:pt x="2173857" y="707366"/>
                  </a:cubicBezTo>
                  <a:cubicBezTo>
                    <a:pt x="2196352" y="699868"/>
                    <a:pt x="2220373" y="697611"/>
                    <a:pt x="2242868" y="690113"/>
                  </a:cubicBezTo>
                  <a:cubicBezTo>
                    <a:pt x="2251495" y="687238"/>
                    <a:pt x="2259746" y="682773"/>
                    <a:pt x="2268748" y="681487"/>
                  </a:cubicBezTo>
                  <a:cubicBezTo>
                    <a:pt x="2300189" y="676995"/>
                    <a:pt x="2332072" y="676367"/>
                    <a:pt x="2363638" y="672860"/>
                  </a:cubicBezTo>
                  <a:cubicBezTo>
                    <a:pt x="2411792" y="667510"/>
                    <a:pt x="2423372" y="664364"/>
                    <a:pt x="2467155" y="655608"/>
                  </a:cubicBezTo>
                  <a:cubicBezTo>
                    <a:pt x="2553419" y="658483"/>
                    <a:pt x="2639776" y="659310"/>
                    <a:pt x="2725948" y="664234"/>
                  </a:cubicBezTo>
                  <a:cubicBezTo>
                    <a:pt x="2767071" y="666584"/>
                    <a:pt x="2773625" y="677250"/>
                    <a:pt x="2812212" y="690113"/>
                  </a:cubicBezTo>
                  <a:cubicBezTo>
                    <a:pt x="2823459" y="693862"/>
                    <a:pt x="2835470" y="694991"/>
                    <a:pt x="2846717" y="698740"/>
                  </a:cubicBezTo>
                  <a:cubicBezTo>
                    <a:pt x="2944169" y="731224"/>
                    <a:pt x="2841668" y="703945"/>
                    <a:pt x="2924355" y="724619"/>
                  </a:cubicBezTo>
                  <a:cubicBezTo>
                    <a:pt x="2970180" y="755169"/>
                    <a:pt x="2930061" y="730990"/>
                    <a:pt x="2993366" y="759125"/>
                  </a:cubicBezTo>
                  <a:cubicBezTo>
                    <a:pt x="3005117" y="764348"/>
                    <a:pt x="3015831" y="771862"/>
                    <a:pt x="3027872" y="776377"/>
                  </a:cubicBezTo>
                  <a:cubicBezTo>
                    <a:pt x="3038973" y="780540"/>
                    <a:pt x="3050978" y="781747"/>
                    <a:pt x="3062378" y="785004"/>
                  </a:cubicBezTo>
                  <a:cubicBezTo>
                    <a:pt x="3104484" y="797034"/>
                    <a:pt x="3095780" y="802099"/>
                    <a:pt x="3157268" y="810883"/>
                  </a:cubicBezTo>
                  <a:cubicBezTo>
                    <a:pt x="3266128" y="826434"/>
                    <a:pt x="3197355" y="818315"/>
                    <a:pt x="3364302" y="828136"/>
                  </a:cubicBezTo>
                  <a:cubicBezTo>
                    <a:pt x="3384430" y="831011"/>
                    <a:pt x="3404682" y="833125"/>
                    <a:pt x="3424687" y="836762"/>
                  </a:cubicBezTo>
                  <a:cubicBezTo>
                    <a:pt x="3436352" y="838883"/>
                    <a:pt x="3447396" y="844209"/>
                    <a:pt x="3459193" y="845389"/>
                  </a:cubicBezTo>
                  <a:cubicBezTo>
                    <a:pt x="3505062" y="849976"/>
                    <a:pt x="3551208" y="851140"/>
                    <a:pt x="3597216" y="854015"/>
                  </a:cubicBezTo>
                  <a:cubicBezTo>
                    <a:pt x="3605842" y="851140"/>
                    <a:pt x="3615918" y="850972"/>
                    <a:pt x="3623095" y="845389"/>
                  </a:cubicBezTo>
                  <a:cubicBezTo>
                    <a:pt x="3653826" y="821487"/>
                    <a:pt x="3673369" y="798979"/>
                    <a:pt x="3692106" y="767751"/>
                  </a:cubicBezTo>
                  <a:cubicBezTo>
                    <a:pt x="3695414" y="762237"/>
                    <a:pt x="3697857" y="756249"/>
                    <a:pt x="3700733" y="750498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</p:grpSp>
      <p:grpSp>
        <p:nvGrpSpPr>
          <p:cNvPr id="244" name="Groupe 243"/>
          <p:cNvGrpSpPr/>
          <p:nvPr/>
        </p:nvGrpSpPr>
        <p:grpSpPr>
          <a:xfrm>
            <a:off x="616543" y="5031525"/>
            <a:ext cx="3700733" cy="980362"/>
            <a:chOff x="-1896959" y="1592091"/>
            <a:chExt cx="3700733" cy="980362"/>
          </a:xfrm>
        </p:grpSpPr>
        <p:sp>
          <p:nvSpPr>
            <p:cNvPr id="248" name="Rectangle 247"/>
            <p:cNvSpPr/>
            <p:nvPr/>
          </p:nvSpPr>
          <p:spPr>
            <a:xfrm>
              <a:off x="-752073" y="2174120"/>
              <a:ext cx="435904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49" name="Rectangle 248"/>
            <p:cNvSpPr/>
            <p:nvPr/>
          </p:nvSpPr>
          <p:spPr>
            <a:xfrm>
              <a:off x="-1567648" y="2340131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51" name="Rectangle 250"/>
            <p:cNvSpPr/>
            <p:nvPr/>
          </p:nvSpPr>
          <p:spPr>
            <a:xfrm>
              <a:off x="-604201" y="2388829"/>
              <a:ext cx="212168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52" name="Rectangle 251"/>
            <p:cNvSpPr/>
            <p:nvPr/>
          </p:nvSpPr>
          <p:spPr>
            <a:xfrm>
              <a:off x="-1137258" y="1746284"/>
              <a:ext cx="435904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10" name="Rectangle 309"/>
            <p:cNvSpPr/>
            <p:nvPr/>
          </p:nvSpPr>
          <p:spPr>
            <a:xfrm rot="1047102">
              <a:off x="1143240" y="1609286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11" name="Rectangle 310"/>
            <p:cNvSpPr/>
            <p:nvPr/>
          </p:nvSpPr>
          <p:spPr>
            <a:xfrm rot="1328182">
              <a:off x="940747" y="2278075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12" name="Rectangle 311"/>
            <p:cNvSpPr/>
            <p:nvPr/>
          </p:nvSpPr>
          <p:spPr>
            <a:xfrm>
              <a:off x="580707" y="1929908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13" name="Forme libre 312"/>
            <p:cNvSpPr/>
            <p:nvPr/>
          </p:nvSpPr>
          <p:spPr>
            <a:xfrm>
              <a:off x="-1896959" y="1592091"/>
              <a:ext cx="3700733" cy="871268"/>
            </a:xfrm>
            <a:custGeom>
              <a:avLst/>
              <a:gdLst>
                <a:gd name="connsiteX0" fmla="*/ 0 w 3700733"/>
                <a:gd name="connsiteY0" fmla="*/ 276045 h 871268"/>
                <a:gd name="connsiteX1" fmla="*/ 69012 w 3700733"/>
                <a:gd name="connsiteY1" fmla="*/ 267419 h 871268"/>
                <a:gd name="connsiteX2" fmla="*/ 241540 w 3700733"/>
                <a:gd name="connsiteY2" fmla="*/ 250166 h 871268"/>
                <a:gd name="connsiteX3" fmla="*/ 293299 w 3700733"/>
                <a:gd name="connsiteY3" fmla="*/ 241540 h 871268"/>
                <a:gd name="connsiteX4" fmla="*/ 1199072 w 3700733"/>
                <a:gd name="connsiteY4" fmla="*/ 241540 h 871268"/>
                <a:gd name="connsiteX5" fmla="*/ 1319842 w 3700733"/>
                <a:gd name="connsiteY5" fmla="*/ 207034 h 871268"/>
                <a:gd name="connsiteX6" fmla="*/ 1345721 w 3700733"/>
                <a:gd name="connsiteY6" fmla="*/ 198408 h 871268"/>
                <a:gd name="connsiteX7" fmla="*/ 1423359 w 3700733"/>
                <a:gd name="connsiteY7" fmla="*/ 181155 h 871268"/>
                <a:gd name="connsiteX8" fmla="*/ 1570008 w 3700733"/>
                <a:gd name="connsiteY8" fmla="*/ 163902 h 871268"/>
                <a:gd name="connsiteX9" fmla="*/ 1673525 w 3700733"/>
                <a:gd name="connsiteY9" fmla="*/ 146649 h 871268"/>
                <a:gd name="connsiteX10" fmla="*/ 1897812 w 3700733"/>
                <a:gd name="connsiteY10" fmla="*/ 120770 h 871268"/>
                <a:gd name="connsiteX11" fmla="*/ 1984076 w 3700733"/>
                <a:gd name="connsiteY11" fmla="*/ 103517 h 871268"/>
                <a:gd name="connsiteX12" fmla="*/ 2061714 w 3700733"/>
                <a:gd name="connsiteY12" fmla="*/ 77638 h 871268"/>
                <a:gd name="connsiteX13" fmla="*/ 2122099 w 3700733"/>
                <a:gd name="connsiteY13" fmla="*/ 60385 h 871268"/>
                <a:gd name="connsiteX14" fmla="*/ 2182483 w 3700733"/>
                <a:gd name="connsiteY14" fmla="*/ 43132 h 871268"/>
                <a:gd name="connsiteX15" fmla="*/ 2225616 w 3700733"/>
                <a:gd name="connsiteY15" fmla="*/ 25879 h 871268"/>
                <a:gd name="connsiteX16" fmla="*/ 2268748 w 3700733"/>
                <a:gd name="connsiteY16" fmla="*/ 17253 h 871268"/>
                <a:gd name="connsiteX17" fmla="*/ 2329133 w 3700733"/>
                <a:gd name="connsiteY17" fmla="*/ 8626 h 871268"/>
                <a:gd name="connsiteX18" fmla="*/ 2380891 w 3700733"/>
                <a:gd name="connsiteY18" fmla="*/ 0 h 871268"/>
                <a:gd name="connsiteX19" fmla="*/ 2812212 w 3700733"/>
                <a:gd name="connsiteY19" fmla="*/ 8626 h 871268"/>
                <a:gd name="connsiteX20" fmla="*/ 2881223 w 3700733"/>
                <a:gd name="connsiteY20" fmla="*/ 25879 h 871268"/>
                <a:gd name="connsiteX21" fmla="*/ 3019246 w 3700733"/>
                <a:gd name="connsiteY21" fmla="*/ 51759 h 871268"/>
                <a:gd name="connsiteX22" fmla="*/ 3045125 w 3700733"/>
                <a:gd name="connsiteY22" fmla="*/ 60385 h 871268"/>
                <a:gd name="connsiteX23" fmla="*/ 3105510 w 3700733"/>
                <a:gd name="connsiteY23" fmla="*/ 77638 h 871268"/>
                <a:gd name="connsiteX24" fmla="*/ 3148642 w 3700733"/>
                <a:gd name="connsiteY24" fmla="*/ 94891 h 871268"/>
                <a:gd name="connsiteX25" fmla="*/ 3183148 w 3700733"/>
                <a:gd name="connsiteY25" fmla="*/ 103517 h 871268"/>
                <a:gd name="connsiteX26" fmla="*/ 3226280 w 3700733"/>
                <a:gd name="connsiteY26" fmla="*/ 120770 h 871268"/>
                <a:gd name="connsiteX27" fmla="*/ 3252159 w 3700733"/>
                <a:gd name="connsiteY27" fmla="*/ 129396 h 871268"/>
                <a:gd name="connsiteX28" fmla="*/ 3321170 w 3700733"/>
                <a:gd name="connsiteY28" fmla="*/ 146649 h 871268"/>
                <a:gd name="connsiteX29" fmla="*/ 3398808 w 3700733"/>
                <a:gd name="connsiteY29" fmla="*/ 172528 h 871268"/>
                <a:gd name="connsiteX30" fmla="*/ 3433314 w 3700733"/>
                <a:gd name="connsiteY30" fmla="*/ 189781 h 871268"/>
                <a:gd name="connsiteX31" fmla="*/ 3467819 w 3700733"/>
                <a:gd name="connsiteY31" fmla="*/ 198408 h 871268"/>
                <a:gd name="connsiteX32" fmla="*/ 3510951 w 3700733"/>
                <a:gd name="connsiteY32" fmla="*/ 224287 h 871268"/>
                <a:gd name="connsiteX33" fmla="*/ 3536831 w 3700733"/>
                <a:gd name="connsiteY33" fmla="*/ 241540 h 871268"/>
                <a:gd name="connsiteX34" fmla="*/ 3562710 w 3700733"/>
                <a:gd name="connsiteY34" fmla="*/ 250166 h 871268"/>
                <a:gd name="connsiteX35" fmla="*/ 3614468 w 3700733"/>
                <a:gd name="connsiteY35" fmla="*/ 284672 h 871268"/>
                <a:gd name="connsiteX36" fmla="*/ 3640348 w 3700733"/>
                <a:gd name="connsiteY36" fmla="*/ 301925 h 871268"/>
                <a:gd name="connsiteX37" fmla="*/ 3631721 w 3700733"/>
                <a:gd name="connsiteY37" fmla="*/ 362309 h 871268"/>
                <a:gd name="connsiteX38" fmla="*/ 3605842 w 3700733"/>
                <a:gd name="connsiteY38" fmla="*/ 379562 h 871268"/>
                <a:gd name="connsiteX39" fmla="*/ 3571336 w 3700733"/>
                <a:gd name="connsiteY39" fmla="*/ 405442 h 871268"/>
                <a:gd name="connsiteX40" fmla="*/ 3476446 w 3700733"/>
                <a:gd name="connsiteY40" fmla="*/ 439947 h 871268"/>
                <a:gd name="connsiteX41" fmla="*/ 3424687 w 3700733"/>
                <a:gd name="connsiteY41" fmla="*/ 457200 h 871268"/>
                <a:gd name="connsiteX42" fmla="*/ 3286665 w 3700733"/>
                <a:gd name="connsiteY42" fmla="*/ 474453 h 871268"/>
                <a:gd name="connsiteX43" fmla="*/ 3001993 w 3700733"/>
                <a:gd name="connsiteY43" fmla="*/ 465826 h 871268"/>
                <a:gd name="connsiteX44" fmla="*/ 2976114 w 3700733"/>
                <a:gd name="connsiteY44" fmla="*/ 457200 h 871268"/>
                <a:gd name="connsiteX45" fmla="*/ 2932982 w 3700733"/>
                <a:gd name="connsiteY45" fmla="*/ 448574 h 871268"/>
                <a:gd name="connsiteX46" fmla="*/ 2872597 w 3700733"/>
                <a:gd name="connsiteY46" fmla="*/ 439947 h 871268"/>
                <a:gd name="connsiteX47" fmla="*/ 2829465 w 3700733"/>
                <a:gd name="connsiteY47" fmla="*/ 431321 h 871268"/>
                <a:gd name="connsiteX48" fmla="*/ 2665563 w 3700733"/>
                <a:gd name="connsiteY48" fmla="*/ 414068 h 871268"/>
                <a:gd name="connsiteX49" fmla="*/ 2286000 w 3700733"/>
                <a:gd name="connsiteY49" fmla="*/ 439947 h 871268"/>
                <a:gd name="connsiteX50" fmla="*/ 2225616 w 3700733"/>
                <a:gd name="connsiteY50" fmla="*/ 448574 h 871268"/>
                <a:gd name="connsiteX51" fmla="*/ 2199736 w 3700733"/>
                <a:gd name="connsiteY51" fmla="*/ 457200 h 871268"/>
                <a:gd name="connsiteX52" fmla="*/ 2156604 w 3700733"/>
                <a:gd name="connsiteY52" fmla="*/ 465826 h 871268"/>
                <a:gd name="connsiteX53" fmla="*/ 2122099 w 3700733"/>
                <a:gd name="connsiteY53" fmla="*/ 483079 h 871268"/>
                <a:gd name="connsiteX54" fmla="*/ 2096219 w 3700733"/>
                <a:gd name="connsiteY54" fmla="*/ 491706 h 871268"/>
                <a:gd name="connsiteX55" fmla="*/ 2070340 w 3700733"/>
                <a:gd name="connsiteY55" fmla="*/ 508959 h 871268"/>
                <a:gd name="connsiteX56" fmla="*/ 2001329 w 3700733"/>
                <a:gd name="connsiteY56" fmla="*/ 526211 h 871268"/>
                <a:gd name="connsiteX57" fmla="*/ 1975450 w 3700733"/>
                <a:gd name="connsiteY57" fmla="*/ 534838 h 871268"/>
                <a:gd name="connsiteX58" fmla="*/ 1940944 w 3700733"/>
                <a:gd name="connsiteY58" fmla="*/ 552091 h 871268"/>
                <a:gd name="connsiteX59" fmla="*/ 1906438 w 3700733"/>
                <a:gd name="connsiteY59" fmla="*/ 560717 h 871268"/>
                <a:gd name="connsiteX60" fmla="*/ 1880559 w 3700733"/>
                <a:gd name="connsiteY60" fmla="*/ 569343 h 871268"/>
                <a:gd name="connsiteX61" fmla="*/ 1846053 w 3700733"/>
                <a:gd name="connsiteY61" fmla="*/ 577970 h 871268"/>
                <a:gd name="connsiteX62" fmla="*/ 1794295 w 3700733"/>
                <a:gd name="connsiteY62" fmla="*/ 595223 h 871268"/>
                <a:gd name="connsiteX63" fmla="*/ 1759789 w 3700733"/>
                <a:gd name="connsiteY63" fmla="*/ 603849 h 871268"/>
                <a:gd name="connsiteX64" fmla="*/ 1708031 w 3700733"/>
                <a:gd name="connsiteY64" fmla="*/ 621102 h 871268"/>
                <a:gd name="connsiteX65" fmla="*/ 1682151 w 3700733"/>
                <a:gd name="connsiteY65" fmla="*/ 629728 h 871268"/>
                <a:gd name="connsiteX66" fmla="*/ 1613140 w 3700733"/>
                <a:gd name="connsiteY66" fmla="*/ 655608 h 871268"/>
                <a:gd name="connsiteX67" fmla="*/ 1492370 w 3700733"/>
                <a:gd name="connsiteY67" fmla="*/ 672860 h 871268"/>
                <a:gd name="connsiteX68" fmla="*/ 1026544 w 3700733"/>
                <a:gd name="connsiteY68" fmla="*/ 664234 h 871268"/>
                <a:gd name="connsiteX69" fmla="*/ 888521 w 3700733"/>
                <a:gd name="connsiteY69" fmla="*/ 646981 h 871268"/>
                <a:gd name="connsiteX70" fmla="*/ 759125 w 3700733"/>
                <a:gd name="connsiteY70" fmla="*/ 638355 h 871268"/>
                <a:gd name="connsiteX71" fmla="*/ 707366 w 3700733"/>
                <a:gd name="connsiteY71" fmla="*/ 629728 h 871268"/>
                <a:gd name="connsiteX72" fmla="*/ 172529 w 3700733"/>
                <a:gd name="connsiteY72" fmla="*/ 629728 h 871268"/>
                <a:gd name="connsiteX73" fmla="*/ 138023 w 3700733"/>
                <a:gd name="connsiteY73" fmla="*/ 638355 h 871268"/>
                <a:gd name="connsiteX74" fmla="*/ 86265 w 3700733"/>
                <a:gd name="connsiteY74" fmla="*/ 655608 h 871268"/>
                <a:gd name="connsiteX75" fmla="*/ 94891 w 3700733"/>
                <a:gd name="connsiteY75" fmla="*/ 785004 h 871268"/>
                <a:gd name="connsiteX76" fmla="*/ 146650 w 3700733"/>
                <a:gd name="connsiteY76" fmla="*/ 802257 h 871268"/>
                <a:gd name="connsiteX77" fmla="*/ 198408 w 3700733"/>
                <a:gd name="connsiteY77" fmla="*/ 828136 h 871268"/>
                <a:gd name="connsiteX78" fmla="*/ 733246 w 3700733"/>
                <a:gd name="connsiteY78" fmla="*/ 819509 h 871268"/>
                <a:gd name="connsiteX79" fmla="*/ 897148 w 3700733"/>
                <a:gd name="connsiteY79" fmla="*/ 828136 h 871268"/>
                <a:gd name="connsiteX80" fmla="*/ 923027 w 3700733"/>
                <a:gd name="connsiteY80" fmla="*/ 836762 h 871268"/>
                <a:gd name="connsiteX81" fmla="*/ 974785 w 3700733"/>
                <a:gd name="connsiteY81" fmla="*/ 845389 h 871268"/>
                <a:gd name="connsiteX82" fmla="*/ 1207699 w 3700733"/>
                <a:gd name="connsiteY82" fmla="*/ 854015 h 871268"/>
                <a:gd name="connsiteX83" fmla="*/ 1311216 w 3700733"/>
                <a:gd name="connsiteY83" fmla="*/ 862642 h 871268"/>
                <a:gd name="connsiteX84" fmla="*/ 1380227 w 3700733"/>
                <a:gd name="connsiteY84" fmla="*/ 871268 h 871268"/>
                <a:gd name="connsiteX85" fmla="*/ 1759789 w 3700733"/>
                <a:gd name="connsiteY85" fmla="*/ 854015 h 871268"/>
                <a:gd name="connsiteX86" fmla="*/ 1811548 w 3700733"/>
                <a:gd name="connsiteY86" fmla="*/ 836762 h 871268"/>
                <a:gd name="connsiteX87" fmla="*/ 1880559 w 3700733"/>
                <a:gd name="connsiteY87" fmla="*/ 819509 h 871268"/>
                <a:gd name="connsiteX88" fmla="*/ 1915065 w 3700733"/>
                <a:gd name="connsiteY88" fmla="*/ 810883 h 871268"/>
                <a:gd name="connsiteX89" fmla="*/ 1940944 w 3700733"/>
                <a:gd name="connsiteY89" fmla="*/ 802257 h 871268"/>
                <a:gd name="connsiteX90" fmla="*/ 2027208 w 3700733"/>
                <a:gd name="connsiteY90" fmla="*/ 776377 h 871268"/>
                <a:gd name="connsiteX91" fmla="*/ 2053087 w 3700733"/>
                <a:gd name="connsiteY91" fmla="*/ 767751 h 871268"/>
                <a:gd name="connsiteX92" fmla="*/ 2087593 w 3700733"/>
                <a:gd name="connsiteY92" fmla="*/ 750498 h 871268"/>
                <a:gd name="connsiteX93" fmla="*/ 2113472 w 3700733"/>
                <a:gd name="connsiteY93" fmla="*/ 733245 h 871268"/>
                <a:gd name="connsiteX94" fmla="*/ 2139351 w 3700733"/>
                <a:gd name="connsiteY94" fmla="*/ 724619 h 871268"/>
                <a:gd name="connsiteX95" fmla="*/ 2173857 w 3700733"/>
                <a:gd name="connsiteY95" fmla="*/ 707366 h 871268"/>
                <a:gd name="connsiteX96" fmla="*/ 2242868 w 3700733"/>
                <a:gd name="connsiteY96" fmla="*/ 690113 h 871268"/>
                <a:gd name="connsiteX97" fmla="*/ 2268748 w 3700733"/>
                <a:gd name="connsiteY97" fmla="*/ 681487 h 871268"/>
                <a:gd name="connsiteX98" fmla="*/ 2363638 w 3700733"/>
                <a:gd name="connsiteY98" fmla="*/ 672860 h 871268"/>
                <a:gd name="connsiteX99" fmla="*/ 2467155 w 3700733"/>
                <a:gd name="connsiteY99" fmla="*/ 655608 h 871268"/>
                <a:gd name="connsiteX100" fmla="*/ 2725948 w 3700733"/>
                <a:gd name="connsiteY100" fmla="*/ 664234 h 871268"/>
                <a:gd name="connsiteX101" fmla="*/ 2812212 w 3700733"/>
                <a:gd name="connsiteY101" fmla="*/ 690113 h 871268"/>
                <a:gd name="connsiteX102" fmla="*/ 2846717 w 3700733"/>
                <a:gd name="connsiteY102" fmla="*/ 698740 h 871268"/>
                <a:gd name="connsiteX103" fmla="*/ 2924355 w 3700733"/>
                <a:gd name="connsiteY103" fmla="*/ 724619 h 871268"/>
                <a:gd name="connsiteX104" fmla="*/ 2993366 w 3700733"/>
                <a:gd name="connsiteY104" fmla="*/ 759125 h 871268"/>
                <a:gd name="connsiteX105" fmla="*/ 3027872 w 3700733"/>
                <a:gd name="connsiteY105" fmla="*/ 776377 h 871268"/>
                <a:gd name="connsiteX106" fmla="*/ 3062378 w 3700733"/>
                <a:gd name="connsiteY106" fmla="*/ 785004 h 871268"/>
                <a:gd name="connsiteX107" fmla="*/ 3157268 w 3700733"/>
                <a:gd name="connsiteY107" fmla="*/ 810883 h 871268"/>
                <a:gd name="connsiteX108" fmla="*/ 3364302 w 3700733"/>
                <a:gd name="connsiteY108" fmla="*/ 828136 h 871268"/>
                <a:gd name="connsiteX109" fmla="*/ 3424687 w 3700733"/>
                <a:gd name="connsiteY109" fmla="*/ 836762 h 871268"/>
                <a:gd name="connsiteX110" fmla="*/ 3459193 w 3700733"/>
                <a:gd name="connsiteY110" fmla="*/ 845389 h 871268"/>
                <a:gd name="connsiteX111" fmla="*/ 3597216 w 3700733"/>
                <a:gd name="connsiteY111" fmla="*/ 854015 h 871268"/>
                <a:gd name="connsiteX112" fmla="*/ 3623095 w 3700733"/>
                <a:gd name="connsiteY112" fmla="*/ 845389 h 871268"/>
                <a:gd name="connsiteX113" fmla="*/ 3692106 w 3700733"/>
                <a:gd name="connsiteY113" fmla="*/ 767751 h 871268"/>
                <a:gd name="connsiteX114" fmla="*/ 3700733 w 3700733"/>
                <a:gd name="connsiteY114" fmla="*/ 750498 h 87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3700733" h="871268">
                  <a:moveTo>
                    <a:pt x="0" y="276045"/>
                  </a:moveTo>
                  <a:lnTo>
                    <a:pt x="69012" y="267419"/>
                  </a:lnTo>
                  <a:cubicBezTo>
                    <a:pt x="146136" y="259301"/>
                    <a:pt x="168161" y="259949"/>
                    <a:pt x="241540" y="250166"/>
                  </a:cubicBezTo>
                  <a:cubicBezTo>
                    <a:pt x="258878" y="247854"/>
                    <a:pt x="276046" y="244415"/>
                    <a:pt x="293299" y="241540"/>
                  </a:cubicBezTo>
                  <a:cubicBezTo>
                    <a:pt x="561079" y="245724"/>
                    <a:pt x="919112" y="258680"/>
                    <a:pt x="1199072" y="241540"/>
                  </a:cubicBezTo>
                  <a:cubicBezTo>
                    <a:pt x="1225609" y="239915"/>
                    <a:pt x="1291696" y="216416"/>
                    <a:pt x="1319842" y="207034"/>
                  </a:cubicBezTo>
                  <a:cubicBezTo>
                    <a:pt x="1328468" y="204159"/>
                    <a:pt x="1336900" y="200613"/>
                    <a:pt x="1345721" y="198408"/>
                  </a:cubicBezTo>
                  <a:cubicBezTo>
                    <a:pt x="1373206" y="191536"/>
                    <a:pt x="1394875" y="185537"/>
                    <a:pt x="1423359" y="181155"/>
                  </a:cubicBezTo>
                  <a:cubicBezTo>
                    <a:pt x="1454212" y="176408"/>
                    <a:pt x="1541208" y="167102"/>
                    <a:pt x="1570008" y="163902"/>
                  </a:cubicBezTo>
                  <a:cubicBezTo>
                    <a:pt x="1622875" y="150684"/>
                    <a:pt x="1600824" y="154727"/>
                    <a:pt x="1673525" y="146649"/>
                  </a:cubicBezTo>
                  <a:cubicBezTo>
                    <a:pt x="1891561" y="122423"/>
                    <a:pt x="1770492" y="138958"/>
                    <a:pt x="1897812" y="120770"/>
                  </a:cubicBezTo>
                  <a:cubicBezTo>
                    <a:pt x="1969572" y="96848"/>
                    <a:pt x="1855227" y="133251"/>
                    <a:pt x="1984076" y="103517"/>
                  </a:cubicBezTo>
                  <a:cubicBezTo>
                    <a:pt x="2095917" y="77708"/>
                    <a:pt x="1992852" y="94855"/>
                    <a:pt x="2061714" y="77638"/>
                  </a:cubicBezTo>
                  <a:cubicBezTo>
                    <a:pt x="2169632" y="50656"/>
                    <a:pt x="2035431" y="85146"/>
                    <a:pt x="2122099" y="60385"/>
                  </a:cubicBezTo>
                  <a:cubicBezTo>
                    <a:pt x="2160175" y="49507"/>
                    <a:pt x="2149384" y="55544"/>
                    <a:pt x="2182483" y="43132"/>
                  </a:cubicBezTo>
                  <a:cubicBezTo>
                    <a:pt x="2196982" y="37695"/>
                    <a:pt x="2210784" y="30329"/>
                    <a:pt x="2225616" y="25879"/>
                  </a:cubicBezTo>
                  <a:cubicBezTo>
                    <a:pt x="2239660" y="21666"/>
                    <a:pt x="2254285" y="19663"/>
                    <a:pt x="2268748" y="17253"/>
                  </a:cubicBezTo>
                  <a:cubicBezTo>
                    <a:pt x="2288804" y="13910"/>
                    <a:pt x="2309037" y="11718"/>
                    <a:pt x="2329133" y="8626"/>
                  </a:cubicBezTo>
                  <a:cubicBezTo>
                    <a:pt x="2346420" y="5966"/>
                    <a:pt x="2363638" y="2875"/>
                    <a:pt x="2380891" y="0"/>
                  </a:cubicBezTo>
                  <a:lnTo>
                    <a:pt x="2812212" y="8626"/>
                  </a:lnTo>
                  <a:cubicBezTo>
                    <a:pt x="2849412" y="9979"/>
                    <a:pt x="2850643" y="18234"/>
                    <a:pt x="2881223" y="25879"/>
                  </a:cubicBezTo>
                  <a:cubicBezTo>
                    <a:pt x="2926690" y="37246"/>
                    <a:pt x="2973779" y="40392"/>
                    <a:pt x="3019246" y="51759"/>
                  </a:cubicBezTo>
                  <a:cubicBezTo>
                    <a:pt x="3028067" y="53964"/>
                    <a:pt x="3036382" y="57887"/>
                    <a:pt x="3045125" y="60385"/>
                  </a:cubicBezTo>
                  <a:cubicBezTo>
                    <a:pt x="3083202" y="71264"/>
                    <a:pt x="3072410" y="65225"/>
                    <a:pt x="3105510" y="77638"/>
                  </a:cubicBezTo>
                  <a:cubicBezTo>
                    <a:pt x="3120009" y="83075"/>
                    <a:pt x="3133952" y="89994"/>
                    <a:pt x="3148642" y="94891"/>
                  </a:cubicBezTo>
                  <a:cubicBezTo>
                    <a:pt x="3159890" y="98640"/>
                    <a:pt x="3171900" y="99768"/>
                    <a:pt x="3183148" y="103517"/>
                  </a:cubicBezTo>
                  <a:cubicBezTo>
                    <a:pt x="3197838" y="108414"/>
                    <a:pt x="3211781" y="115333"/>
                    <a:pt x="3226280" y="120770"/>
                  </a:cubicBezTo>
                  <a:cubicBezTo>
                    <a:pt x="3234794" y="123963"/>
                    <a:pt x="3243386" y="127004"/>
                    <a:pt x="3252159" y="129396"/>
                  </a:cubicBezTo>
                  <a:cubicBezTo>
                    <a:pt x="3275035" y="135635"/>
                    <a:pt x="3321170" y="146649"/>
                    <a:pt x="3321170" y="146649"/>
                  </a:cubicBezTo>
                  <a:cubicBezTo>
                    <a:pt x="3374965" y="182512"/>
                    <a:pt x="3314282" y="147170"/>
                    <a:pt x="3398808" y="172528"/>
                  </a:cubicBezTo>
                  <a:cubicBezTo>
                    <a:pt x="3411125" y="176223"/>
                    <a:pt x="3421273" y="185266"/>
                    <a:pt x="3433314" y="189781"/>
                  </a:cubicBezTo>
                  <a:cubicBezTo>
                    <a:pt x="3444415" y="193944"/>
                    <a:pt x="3456317" y="195532"/>
                    <a:pt x="3467819" y="198408"/>
                  </a:cubicBezTo>
                  <a:cubicBezTo>
                    <a:pt x="3482196" y="207034"/>
                    <a:pt x="3496733" y="215401"/>
                    <a:pt x="3510951" y="224287"/>
                  </a:cubicBezTo>
                  <a:cubicBezTo>
                    <a:pt x="3519743" y="229782"/>
                    <a:pt x="3527558" y="236903"/>
                    <a:pt x="3536831" y="241540"/>
                  </a:cubicBezTo>
                  <a:cubicBezTo>
                    <a:pt x="3544964" y="245606"/>
                    <a:pt x="3554084" y="247291"/>
                    <a:pt x="3562710" y="250166"/>
                  </a:cubicBezTo>
                  <a:lnTo>
                    <a:pt x="3614468" y="284672"/>
                  </a:lnTo>
                  <a:lnTo>
                    <a:pt x="3640348" y="301925"/>
                  </a:lnTo>
                  <a:cubicBezTo>
                    <a:pt x="3637472" y="322053"/>
                    <a:pt x="3639979" y="343729"/>
                    <a:pt x="3631721" y="362309"/>
                  </a:cubicBezTo>
                  <a:cubicBezTo>
                    <a:pt x="3627510" y="371783"/>
                    <a:pt x="3614278" y="373536"/>
                    <a:pt x="3605842" y="379562"/>
                  </a:cubicBezTo>
                  <a:cubicBezTo>
                    <a:pt x="3594143" y="387919"/>
                    <a:pt x="3583036" y="397085"/>
                    <a:pt x="3571336" y="405442"/>
                  </a:cubicBezTo>
                  <a:cubicBezTo>
                    <a:pt x="3523869" y="439347"/>
                    <a:pt x="3559765" y="412174"/>
                    <a:pt x="3476446" y="439947"/>
                  </a:cubicBezTo>
                  <a:lnTo>
                    <a:pt x="3424687" y="457200"/>
                  </a:lnTo>
                  <a:cubicBezTo>
                    <a:pt x="3363242" y="477681"/>
                    <a:pt x="3407866" y="465129"/>
                    <a:pt x="3286665" y="474453"/>
                  </a:cubicBezTo>
                  <a:cubicBezTo>
                    <a:pt x="3191774" y="471577"/>
                    <a:pt x="3096781" y="471092"/>
                    <a:pt x="3001993" y="465826"/>
                  </a:cubicBezTo>
                  <a:cubicBezTo>
                    <a:pt x="2992914" y="465322"/>
                    <a:pt x="2984935" y="459405"/>
                    <a:pt x="2976114" y="457200"/>
                  </a:cubicBezTo>
                  <a:cubicBezTo>
                    <a:pt x="2961890" y="453644"/>
                    <a:pt x="2947445" y="450984"/>
                    <a:pt x="2932982" y="448574"/>
                  </a:cubicBezTo>
                  <a:cubicBezTo>
                    <a:pt x="2912926" y="445231"/>
                    <a:pt x="2892653" y="443290"/>
                    <a:pt x="2872597" y="439947"/>
                  </a:cubicBezTo>
                  <a:cubicBezTo>
                    <a:pt x="2858134" y="437537"/>
                    <a:pt x="2843957" y="433550"/>
                    <a:pt x="2829465" y="431321"/>
                  </a:cubicBezTo>
                  <a:cubicBezTo>
                    <a:pt x="2774999" y="422942"/>
                    <a:pt x="2720438" y="419056"/>
                    <a:pt x="2665563" y="414068"/>
                  </a:cubicBezTo>
                  <a:cubicBezTo>
                    <a:pt x="2538932" y="420399"/>
                    <a:pt x="2412024" y="425121"/>
                    <a:pt x="2286000" y="439947"/>
                  </a:cubicBezTo>
                  <a:cubicBezTo>
                    <a:pt x="2265807" y="442323"/>
                    <a:pt x="2245744" y="445698"/>
                    <a:pt x="2225616" y="448574"/>
                  </a:cubicBezTo>
                  <a:cubicBezTo>
                    <a:pt x="2216989" y="451449"/>
                    <a:pt x="2208558" y="454995"/>
                    <a:pt x="2199736" y="457200"/>
                  </a:cubicBezTo>
                  <a:cubicBezTo>
                    <a:pt x="2185512" y="460756"/>
                    <a:pt x="2170514" y="461189"/>
                    <a:pt x="2156604" y="465826"/>
                  </a:cubicBezTo>
                  <a:cubicBezTo>
                    <a:pt x="2144405" y="469892"/>
                    <a:pt x="2133919" y="478013"/>
                    <a:pt x="2122099" y="483079"/>
                  </a:cubicBezTo>
                  <a:cubicBezTo>
                    <a:pt x="2113741" y="486661"/>
                    <a:pt x="2104352" y="487639"/>
                    <a:pt x="2096219" y="491706"/>
                  </a:cubicBezTo>
                  <a:cubicBezTo>
                    <a:pt x="2086946" y="496343"/>
                    <a:pt x="2080083" y="505416"/>
                    <a:pt x="2070340" y="508959"/>
                  </a:cubicBezTo>
                  <a:cubicBezTo>
                    <a:pt x="2048056" y="517062"/>
                    <a:pt x="2023824" y="518712"/>
                    <a:pt x="2001329" y="526211"/>
                  </a:cubicBezTo>
                  <a:cubicBezTo>
                    <a:pt x="1992703" y="529087"/>
                    <a:pt x="1983808" y="531256"/>
                    <a:pt x="1975450" y="534838"/>
                  </a:cubicBezTo>
                  <a:cubicBezTo>
                    <a:pt x="1963630" y="539904"/>
                    <a:pt x="1952985" y="547576"/>
                    <a:pt x="1940944" y="552091"/>
                  </a:cubicBezTo>
                  <a:cubicBezTo>
                    <a:pt x="1929843" y="556254"/>
                    <a:pt x="1917838" y="557460"/>
                    <a:pt x="1906438" y="560717"/>
                  </a:cubicBezTo>
                  <a:cubicBezTo>
                    <a:pt x="1897695" y="563215"/>
                    <a:pt x="1889302" y="566845"/>
                    <a:pt x="1880559" y="569343"/>
                  </a:cubicBezTo>
                  <a:cubicBezTo>
                    <a:pt x="1869159" y="572600"/>
                    <a:pt x="1857409" y="574563"/>
                    <a:pt x="1846053" y="577970"/>
                  </a:cubicBezTo>
                  <a:cubicBezTo>
                    <a:pt x="1828634" y="583196"/>
                    <a:pt x="1811938" y="590813"/>
                    <a:pt x="1794295" y="595223"/>
                  </a:cubicBezTo>
                  <a:cubicBezTo>
                    <a:pt x="1782793" y="598098"/>
                    <a:pt x="1771145" y="600442"/>
                    <a:pt x="1759789" y="603849"/>
                  </a:cubicBezTo>
                  <a:cubicBezTo>
                    <a:pt x="1742370" y="609075"/>
                    <a:pt x="1725284" y="615351"/>
                    <a:pt x="1708031" y="621102"/>
                  </a:cubicBezTo>
                  <a:cubicBezTo>
                    <a:pt x="1699404" y="623978"/>
                    <a:pt x="1690284" y="625661"/>
                    <a:pt x="1682151" y="629728"/>
                  </a:cubicBezTo>
                  <a:cubicBezTo>
                    <a:pt x="1649783" y="645913"/>
                    <a:pt x="1648374" y="649736"/>
                    <a:pt x="1613140" y="655608"/>
                  </a:cubicBezTo>
                  <a:cubicBezTo>
                    <a:pt x="1573028" y="662293"/>
                    <a:pt x="1492370" y="672860"/>
                    <a:pt x="1492370" y="672860"/>
                  </a:cubicBezTo>
                  <a:cubicBezTo>
                    <a:pt x="1337095" y="669985"/>
                    <a:pt x="1181704" y="670884"/>
                    <a:pt x="1026544" y="664234"/>
                  </a:cubicBezTo>
                  <a:cubicBezTo>
                    <a:pt x="980221" y="662249"/>
                    <a:pt x="934784" y="650065"/>
                    <a:pt x="888521" y="646981"/>
                  </a:cubicBezTo>
                  <a:lnTo>
                    <a:pt x="759125" y="638355"/>
                  </a:lnTo>
                  <a:cubicBezTo>
                    <a:pt x="741872" y="635479"/>
                    <a:pt x="724737" y="631772"/>
                    <a:pt x="707366" y="629728"/>
                  </a:cubicBezTo>
                  <a:cubicBezTo>
                    <a:pt x="513351" y="606902"/>
                    <a:pt x="427404" y="624731"/>
                    <a:pt x="172529" y="629728"/>
                  </a:cubicBezTo>
                  <a:cubicBezTo>
                    <a:pt x="161027" y="632604"/>
                    <a:pt x="149379" y="634948"/>
                    <a:pt x="138023" y="638355"/>
                  </a:cubicBezTo>
                  <a:cubicBezTo>
                    <a:pt x="120604" y="643581"/>
                    <a:pt x="86265" y="655608"/>
                    <a:pt x="86265" y="655608"/>
                  </a:cubicBezTo>
                  <a:cubicBezTo>
                    <a:pt x="89140" y="698740"/>
                    <a:pt x="78432" y="745032"/>
                    <a:pt x="94891" y="785004"/>
                  </a:cubicBezTo>
                  <a:cubicBezTo>
                    <a:pt x="101815" y="801820"/>
                    <a:pt x="131518" y="792169"/>
                    <a:pt x="146650" y="802257"/>
                  </a:cubicBezTo>
                  <a:cubicBezTo>
                    <a:pt x="180095" y="824553"/>
                    <a:pt x="162694" y="816230"/>
                    <a:pt x="198408" y="828136"/>
                  </a:cubicBezTo>
                  <a:lnTo>
                    <a:pt x="733246" y="819509"/>
                  </a:lnTo>
                  <a:cubicBezTo>
                    <a:pt x="787956" y="819509"/>
                    <a:pt x="842663" y="823183"/>
                    <a:pt x="897148" y="828136"/>
                  </a:cubicBezTo>
                  <a:cubicBezTo>
                    <a:pt x="906204" y="828959"/>
                    <a:pt x="914151" y="834789"/>
                    <a:pt x="923027" y="836762"/>
                  </a:cubicBezTo>
                  <a:cubicBezTo>
                    <a:pt x="940101" y="840556"/>
                    <a:pt x="957326" y="844331"/>
                    <a:pt x="974785" y="845389"/>
                  </a:cubicBezTo>
                  <a:cubicBezTo>
                    <a:pt x="1052334" y="850089"/>
                    <a:pt x="1130061" y="851140"/>
                    <a:pt x="1207699" y="854015"/>
                  </a:cubicBezTo>
                  <a:lnTo>
                    <a:pt x="1311216" y="862642"/>
                  </a:lnTo>
                  <a:cubicBezTo>
                    <a:pt x="1334284" y="864949"/>
                    <a:pt x="1357044" y="871268"/>
                    <a:pt x="1380227" y="871268"/>
                  </a:cubicBezTo>
                  <a:cubicBezTo>
                    <a:pt x="1503505" y="871268"/>
                    <a:pt x="1635384" y="861791"/>
                    <a:pt x="1759789" y="854015"/>
                  </a:cubicBezTo>
                  <a:cubicBezTo>
                    <a:pt x="1777042" y="848264"/>
                    <a:pt x="1793905" y="841173"/>
                    <a:pt x="1811548" y="836762"/>
                  </a:cubicBezTo>
                  <a:lnTo>
                    <a:pt x="1880559" y="819509"/>
                  </a:lnTo>
                  <a:cubicBezTo>
                    <a:pt x="1892061" y="816634"/>
                    <a:pt x="1903817" y="814632"/>
                    <a:pt x="1915065" y="810883"/>
                  </a:cubicBezTo>
                  <a:cubicBezTo>
                    <a:pt x="1923691" y="808008"/>
                    <a:pt x="1932201" y="804755"/>
                    <a:pt x="1940944" y="802257"/>
                  </a:cubicBezTo>
                  <a:cubicBezTo>
                    <a:pt x="2032199" y="776184"/>
                    <a:pt x="1904218" y="817374"/>
                    <a:pt x="2027208" y="776377"/>
                  </a:cubicBezTo>
                  <a:cubicBezTo>
                    <a:pt x="2035834" y="773502"/>
                    <a:pt x="2044954" y="771817"/>
                    <a:pt x="2053087" y="767751"/>
                  </a:cubicBezTo>
                  <a:cubicBezTo>
                    <a:pt x="2064589" y="762000"/>
                    <a:pt x="2076428" y="756878"/>
                    <a:pt x="2087593" y="750498"/>
                  </a:cubicBezTo>
                  <a:cubicBezTo>
                    <a:pt x="2096595" y="745354"/>
                    <a:pt x="2104199" y="737882"/>
                    <a:pt x="2113472" y="733245"/>
                  </a:cubicBezTo>
                  <a:cubicBezTo>
                    <a:pt x="2121605" y="729179"/>
                    <a:pt x="2130993" y="728201"/>
                    <a:pt x="2139351" y="724619"/>
                  </a:cubicBezTo>
                  <a:cubicBezTo>
                    <a:pt x="2151171" y="719553"/>
                    <a:pt x="2161657" y="711433"/>
                    <a:pt x="2173857" y="707366"/>
                  </a:cubicBezTo>
                  <a:cubicBezTo>
                    <a:pt x="2196352" y="699868"/>
                    <a:pt x="2220373" y="697611"/>
                    <a:pt x="2242868" y="690113"/>
                  </a:cubicBezTo>
                  <a:cubicBezTo>
                    <a:pt x="2251495" y="687238"/>
                    <a:pt x="2259746" y="682773"/>
                    <a:pt x="2268748" y="681487"/>
                  </a:cubicBezTo>
                  <a:cubicBezTo>
                    <a:pt x="2300189" y="676995"/>
                    <a:pt x="2332072" y="676367"/>
                    <a:pt x="2363638" y="672860"/>
                  </a:cubicBezTo>
                  <a:cubicBezTo>
                    <a:pt x="2411792" y="667510"/>
                    <a:pt x="2423372" y="664364"/>
                    <a:pt x="2467155" y="655608"/>
                  </a:cubicBezTo>
                  <a:cubicBezTo>
                    <a:pt x="2553419" y="658483"/>
                    <a:pt x="2639776" y="659310"/>
                    <a:pt x="2725948" y="664234"/>
                  </a:cubicBezTo>
                  <a:cubicBezTo>
                    <a:pt x="2767071" y="666584"/>
                    <a:pt x="2773625" y="677250"/>
                    <a:pt x="2812212" y="690113"/>
                  </a:cubicBezTo>
                  <a:cubicBezTo>
                    <a:pt x="2823459" y="693862"/>
                    <a:pt x="2835470" y="694991"/>
                    <a:pt x="2846717" y="698740"/>
                  </a:cubicBezTo>
                  <a:cubicBezTo>
                    <a:pt x="2944169" y="731224"/>
                    <a:pt x="2841668" y="703945"/>
                    <a:pt x="2924355" y="724619"/>
                  </a:cubicBezTo>
                  <a:cubicBezTo>
                    <a:pt x="2970180" y="755169"/>
                    <a:pt x="2930061" y="730990"/>
                    <a:pt x="2993366" y="759125"/>
                  </a:cubicBezTo>
                  <a:cubicBezTo>
                    <a:pt x="3005117" y="764348"/>
                    <a:pt x="3015831" y="771862"/>
                    <a:pt x="3027872" y="776377"/>
                  </a:cubicBezTo>
                  <a:cubicBezTo>
                    <a:pt x="3038973" y="780540"/>
                    <a:pt x="3050978" y="781747"/>
                    <a:pt x="3062378" y="785004"/>
                  </a:cubicBezTo>
                  <a:cubicBezTo>
                    <a:pt x="3104484" y="797034"/>
                    <a:pt x="3095780" y="802099"/>
                    <a:pt x="3157268" y="810883"/>
                  </a:cubicBezTo>
                  <a:cubicBezTo>
                    <a:pt x="3266128" y="826434"/>
                    <a:pt x="3197355" y="818315"/>
                    <a:pt x="3364302" y="828136"/>
                  </a:cubicBezTo>
                  <a:cubicBezTo>
                    <a:pt x="3384430" y="831011"/>
                    <a:pt x="3404682" y="833125"/>
                    <a:pt x="3424687" y="836762"/>
                  </a:cubicBezTo>
                  <a:cubicBezTo>
                    <a:pt x="3436352" y="838883"/>
                    <a:pt x="3447396" y="844209"/>
                    <a:pt x="3459193" y="845389"/>
                  </a:cubicBezTo>
                  <a:cubicBezTo>
                    <a:pt x="3505062" y="849976"/>
                    <a:pt x="3551208" y="851140"/>
                    <a:pt x="3597216" y="854015"/>
                  </a:cubicBezTo>
                  <a:cubicBezTo>
                    <a:pt x="3605842" y="851140"/>
                    <a:pt x="3615918" y="850972"/>
                    <a:pt x="3623095" y="845389"/>
                  </a:cubicBezTo>
                  <a:cubicBezTo>
                    <a:pt x="3653826" y="821487"/>
                    <a:pt x="3673369" y="798979"/>
                    <a:pt x="3692106" y="767751"/>
                  </a:cubicBezTo>
                  <a:cubicBezTo>
                    <a:pt x="3695414" y="762237"/>
                    <a:pt x="3697857" y="756249"/>
                    <a:pt x="3700733" y="750498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</p:grpSp>
      <p:pic>
        <p:nvPicPr>
          <p:cNvPr id="156" name="Picture 6" descr="http://t0.gstatic.com/images?q=tbn:ANd9GcQCSORSm28KQCsxKSv--Uo6Wcy_Jp2NXqNrbEEZsCHYM1aBX2f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2374" y="5882941"/>
            <a:ext cx="736506" cy="71441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7" name="Picture 6" descr="http://t0.gstatic.com/images?q=tbn:ANd9GcQCSORSm28KQCsxKSv--Uo6Wcy_Jp2NXqNrbEEZsCHYM1aBX2f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1729" y="5295643"/>
            <a:ext cx="1490437" cy="144572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e 2"/>
          <p:cNvGrpSpPr/>
          <p:nvPr/>
        </p:nvGrpSpPr>
        <p:grpSpPr>
          <a:xfrm>
            <a:off x="513632" y="3034468"/>
            <a:ext cx="3700733" cy="980362"/>
            <a:chOff x="-1896959" y="1592091"/>
            <a:chExt cx="3700733" cy="980362"/>
          </a:xfrm>
        </p:grpSpPr>
        <p:sp>
          <p:nvSpPr>
            <p:cNvPr id="159" name="Rectangle 158"/>
            <p:cNvSpPr/>
            <p:nvPr/>
          </p:nvSpPr>
          <p:spPr>
            <a:xfrm>
              <a:off x="-752073" y="2174120"/>
              <a:ext cx="435904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-1567648" y="2340131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61" name="Rectangle 160"/>
            <p:cNvSpPr/>
            <p:nvPr/>
          </p:nvSpPr>
          <p:spPr>
            <a:xfrm>
              <a:off x="-604201" y="2388829"/>
              <a:ext cx="212168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62" name="Rectangle 161"/>
            <p:cNvSpPr/>
            <p:nvPr/>
          </p:nvSpPr>
          <p:spPr>
            <a:xfrm>
              <a:off x="-1137258" y="1746284"/>
              <a:ext cx="435904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63" name="Rectangle 162"/>
            <p:cNvSpPr/>
            <p:nvPr/>
          </p:nvSpPr>
          <p:spPr>
            <a:xfrm rot="1047102">
              <a:off x="1143240" y="1609286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64" name="Rectangle 163"/>
            <p:cNvSpPr/>
            <p:nvPr/>
          </p:nvSpPr>
          <p:spPr>
            <a:xfrm rot="1328182">
              <a:off x="940747" y="2278075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580707" y="1929908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36" name="Forme libre 235"/>
            <p:cNvSpPr/>
            <p:nvPr/>
          </p:nvSpPr>
          <p:spPr>
            <a:xfrm>
              <a:off x="-1896959" y="1592091"/>
              <a:ext cx="3700733" cy="871268"/>
            </a:xfrm>
            <a:custGeom>
              <a:avLst/>
              <a:gdLst>
                <a:gd name="connsiteX0" fmla="*/ 0 w 3700733"/>
                <a:gd name="connsiteY0" fmla="*/ 276045 h 871268"/>
                <a:gd name="connsiteX1" fmla="*/ 69012 w 3700733"/>
                <a:gd name="connsiteY1" fmla="*/ 267419 h 871268"/>
                <a:gd name="connsiteX2" fmla="*/ 241540 w 3700733"/>
                <a:gd name="connsiteY2" fmla="*/ 250166 h 871268"/>
                <a:gd name="connsiteX3" fmla="*/ 293299 w 3700733"/>
                <a:gd name="connsiteY3" fmla="*/ 241540 h 871268"/>
                <a:gd name="connsiteX4" fmla="*/ 1199072 w 3700733"/>
                <a:gd name="connsiteY4" fmla="*/ 241540 h 871268"/>
                <a:gd name="connsiteX5" fmla="*/ 1319842 w 3700733"/>
                <a:gd name="connsiteY5" fmla="*/ 207034 h 871268"/>
                <a:gd name="connsiteX6" fmla="*/ 1345721 w 3700733"/>
                <a:gd name="connsiteY6" fmla="*/ 198408 h 871268"/>
                <a:gd name="connsiteX7" fmla="*/ 1423359 w 3700733"/>
                <a:gd name="connsiteY7" fmla="*/ 181155 h 871268"/>
                <a:gd name="connsiteX8" fmla="*/ 1570008 w 3700733"/>
                <a:gd name="connsiteY8" fmla="*/ 163902 h 871268"/>
                <a:gd name="connsiteX9" fmla="*/ 1673525 w 3700733"/>
                <a:gd name="connsiteY9" fmla="*/ 146649 h 871268"/>
                <a:gd name="connsiteX10" fmla="*/ 1897812 w 3700733"/>
                <a:gd name="connsiteY10" fmla="*/ 120770 h 871268"/>
                <a:gd name="connsiteX11" fmla="*/ 1984076 w 3700733"/>
                <a:gd name="connsiteY11" fmla="*/ 103517 h 871268"/>
                <a:gd name="connsiteX12" fmla="*/ 2061714 w 3700733"/>
                <a:gd name="connsiteY12" fmla="*/ 77638 h 871268"/>
                <a:gd name="connsiteX13" fmla="*/ 2122099 w 3700733"/>
                <a:gd name="connsiteY13" fmla="*/ 60385 h 871268"/>
                <a:gd name="connsiteX14" fmla="*/ 2182483 w 3700733"/>
                <a:gd name="connsiteY14" fmla="*/ 43132 h 871268"/>
                <a:gd name="connsiteX15" fmla="*/ 2225616 w 3700733"/>
                <a:gd name="connsiteY15" fmla="*/ 25879 h 871268"/>
                <a:gd name="connsiteX16" fmla="*/ 2268748 w 3700733"/>
                <a:gd name="connsiteY16" fmla="*/ 17253 h 871268"/>
                <a:gd name="connsiteX17" fmla="*/ 2329133 w 3700733"/>
                <a:gd name="connsiteY17" fmla="*/ 8626 h 871268"/>
                <a:gd name="connsiteX18" fmla="*/ 2380891 w 3700733"/>
                <a:gd name="connsiteY18" fmla="*/ 0 h 871268"/>
                <a:gd name="connsiteX19" fmla="*/ 2812212 w 3700733"/>
                <a:gd name="connsiteY19" fmla="*/ 8626 h 871268"/>
                <a:gd name="connsiteX20" fmla="*/ 2881223 w 3700733"/>
                <a:gd name="connsiteY20" fmla="*/ 25879 h 871268"/>
                <a:gd name="connsiteX21" fmla="*/ 3019246 w 3700733"/>
                <a:gd name="connsiteY21" fmla="*/ 51759 h 871268"/>
                <a:gd name="connsiteX22" fmla="*/ 3045125 w 3700733"/>
                <a:gd name="connsiteY22" fmla="*/ 60385 h 871268"/>
                <a:gd name="connsiteX23" fmla="*/ 3105510 w 3700733"/>
                <a:gd name="connsiteY23" fmla="*/ 77638 h 871268"/>
                <a:gd name="connsiteX24" fmla="*/ 3148642 w 3700733"/>
                <a:gd name="connsiteY24" fmla="*/ 94891 h 871268"/>
                <a:gd name="connsiteX25" fmla="*/ 3183148 w 3700733"/>
                <a:gd name="connsiteY25" fmla="*/ 103517 h 871268"/>
                <a:gd name="connsiteX26" fmla="*/ 3226280 w 3700733"/>
                <a:gd name="connsiteY26" fmla="*/ 120770 h 871268"/>
                <a:gd name="connsiteX27" fmla="*/ 3252159 w 3700733"/>
                <a:gd name="connsiteY27" fmla="*/ 129396 h 871268"/>
                <a:gd name="connsiteX28" fmla="*/ 3321170 w 3700733"/>
                <a:gd name="connsiteY28" fmla="*/ 146649 h 871268"/>
                <a:gd name="connsiteX29" fmla="*/ 3398808 w 3700733"/>
                <a:gd name="connsiteY29" fmla="*/ 172528 h 871268"/>
                <a:gd name="connsiteX30" fmla="*/ 3433314 w 3700733"/>
                <a:gd name="connsiteY30" fmla="*/ 189781 h 871268"/>
                <a:gd name="connsiteX31" fmla="*/ 3467819 w 3700733"/>
                <a:gd name="connsiteY31" fmla="*/ 198408 h 871268"/>
                <a:gd name="connsiteX32" fmla="*/ 3510951 w 3700733"/>
                <a:gd name="connsiteY32" fmla="*/ 224287 h 871268"/>
                <a:gd name="connsiteX33" fmla="*/ 3536831 w 3700733"/>
                <a:gd name="connsiteY33" fmla="*/ 241540 h 871268"/>
                <a:gd name="connsiteX34" fmla="*/ 3562710 w 3700733"/>
                <a:gd name="connsiteY34" fmla="*/ 250166 h 871268"/>
                <a:gd name="connsiteX35" fmla="*/ 3614468 w 3700733"/>
                <a:gd name="connsiteY35" fmla="*/ 284672 h 871268"/>
                <a:gd name="connsiteX36" fmla="*/ 3640348 w 3700733"/>
                <a:gd name="connsiteY36" fmla="*/ 301925 h 871268"/>
                <a:gd name="connsiteX37" fmla="*/ 3631721 w 3700733"/>
                <a:gd name="connsiteY37" fmla="*/ 362309 h 871268"/>
                <a:gd name="connsiteX38" fmla="*/ 3605842 w 3700733"/>
                <a:gd name="connsiteY38" fmla="*/ 379562 h 871268"/>
                <a:gd name="connsiteX39" fmla="*/ 3571336 w 3700733"/>
                <a:gd name="connsiteY39" fmla="*/ 405442 h 871268"/>
                <a:gd name="connsiteX40" fmla="*/ 3476446 w 3700733"/>
                <a:gd name="connsiteY40" fmla="*/ 439947 h 871268"/>
                <a:gd name="connsiteX41" fmla="*/ 3424687 w 3700733"/>
                <a:gd name="connsiteY41" fmla="*/ 457200 h 871268"/>
                <a:gd name="connsiteX42" fmla="*/ 3286665 w 3700733"/>
                <a:gd name="connsiteY42" fmla="*/ 474453 h 871268"/>
                <a:gd name="connsiteX43" fmla="*/ 3001993 w 3700733"/>
                <a:gd name="connsiteY43" fmla="*/ 465826 h 871268"/>
                <a:gd name="connsiteX44" fmla="*/ 2976114 w 3700733"/>
                <a:gd name="connsiteY44" fmla="*/ 457200 h 871268"/>
                <a:gd name="connsiteX45" fmla="*/ 2932982 w 3700733"/>
                <a:gd name="connsiteY45" fmla="*/ 448574 h 871268"/>
                <a:gd name="connsiteX46" fmla="*/ 2872597 w 3700733"/>
                <a:gd name="connsiteY46" fmla="*/ 439947 h 871268"/>
                <a:gd name="connsiteX47" fmla="*/ 2829465 w 3700733"/>
                <a:gd name="connsiteY47" fmla="*/ 431321 h 871268"/>
                <a:gd name="connsiteX48" fmla="*/ 2665563 w 3700733"/>
                <a:gd name="connsiteY48" fmla="*/ 414068 h 871268"/>
                <a:gd name="connsiteX49" fmla="*/ 2286000 w 3700733"/>
                <a:gd name="connsiteY49" fmla="*/ 439947 h 871268"/>
                <a:gd name="connsiteX50" fmla="*/ 2225616 w 3700733"/>
                <a:gd name="connsiteY50" fmla="*/ 448574 h 871268"/>
                <a:gd name="connsiteX51" fmla="*/ 2199736 w 3700733"/>
                <a:gd name="connsiteY51" fmla="*/ 457200 h 871268"/>
                <a:gd name="connsiteX52" fmla="*/ 2156604 w 3700733"/>
                <a:gd name="connsiteY52" fmla="*/ 465826 h 871268"/>
                <a:gd name="connsiteX53" fmla="*/ 2122099 w 3700733"/>
                <a:gd name="connsiteY53" fmla="*/ 483079 h 871268"/>
                <a:gd name="connsiteX54" fmla="*/ 2096219 w 3700733"/>
                <a:gd name="connsiteY54" fmla="*/ 491706 h 871268"/>
                <a:gd name="connsiteX55" fmla="*/ 2070340 w 3700733"/>
                <a:gd name="connsiteY55" fmla="*/ 508959 h 871268"/>
                <a:gd name="connsiteX56" fmla="*/ 2001329 w 3700733"/>
                <a:gd name="connsiteY56" fmla="*/ 526211 h 871268"/>
                <a:gd name="connsiteX57" fmla="*/ 1975450 w 3700733"/>
                <a:gd name="connsiteY57" fmla="*/ 534838 h 871268"/>
                <a:gd name="connsiteX58" fmla="*/ 1940944 w 3700733"/>
                <a:gd name="connsiteY58" fmla="*/ 552091 h 871268"/>
                <a:gd name="connsiteX59" fmla="*/ 1906438 w 3700733"/>
                <a:gd name="connsiteY59" fmla="*/ 560717 h 871268"/>
                <a:gd name="connsiteX60" fmla="*/ 1880559 w 3700733"/>
                <a:gd name="connsiteY60" fmla="*/ 569343 h 871268"/>
                <a:gd name="connsiteX61" fmla="*/ 1846053 w 3700733"/>
                <a:gd name="connsiteY61" fmla="*/ 577970 h 871268"/>
                <a:gd name="connsiteX62" fmla="*/ 1794295 w 3700733"/>
                <a:gd name="connsiteY62" fmla="*/ 595223 h 871268"/>
                <a:gd name="connsiteX63" fmla="*/ 1759789 w 3700733"/>
                <a:gd name="connsiteY63" fmla="*/ 603849 h 871268"/>
                <a:gd name="connsiteX64" fmla="*/ 1708031 w 3700733"/>
                <a:gd name="connsiteY64" fmla="*/ 621102 h 871268"/>
                <a:gd name="connsiteX65" fmla="*/ 1682151 w 3700733"/>
                <a:gd name="connsiteY65" fmla="*/ 629728 h 871268"/>
                <a:gd name="connsiteX66" fmla="*/ 1613140 w 3700733"/>
                <a:gd name="connsiteY66" fmla="*/ 655608 h 871268"/>
                <a:gd name="connsiteX67" fmla="*/ 1492370 w 3700733"/>
                <a:gd name="connsiteY67" fmla="*/ 672860 h 871268"/>
                <a:gd name="connsiteX68" fmla="*/ 1026544 w 3700733"/>
                <a:gd name="connsiteY68" fmla="*/ 664234 h 871268"/>
                <a:gd name="connsiteX69" fmla="*/ 888521 w 3700733"/>
                <a:gd name="connsiteY69" fmla="*/ 646981 h 871268"/>
                <a:gd name="connsiteX70" fmla="*/ 759125 w 3700733"/>
                <a:gd name="connsiteY70" fmla="*/ 638355 h 871268"/>
                <a:gd name="connsiteX71" fmla="*/ 707366 w 3700733"/>
                <a:gd name="connsiteY71" fmla="*/ 629728 h 871268"/>
                <a:gd name="connsiteX72" fmla="*/ 172529 w 3700733"/>
                <a:gd name="connsiteY72" fmla="*/ 629728 h 871268"/>
                <a:gd name="connsiteX73" fmla="*/ 138023 w 3700733"/>
                <a:gd name="connsiteY73" fmla="*/ 638355 h 871268"/>
                <a:gd name="connsiteX74" fmla="*/ 86265 w 3700733"/>
                <a:gd name="connsiteY74" fmla="*/ 655608 h 871268"/>
                <a:gd name="connsiteX75" fmla="*/ 94891 w 3700733"/>
                <a:gd name="connsiteY75" fmla="*/ 785004 h 871268"/>
                <a:gd name="connsiteX76" fmla="*/ 146650 w 3700733"/>
                <a:gd name="connsiteY76" fmla="*/ 802257 h 871268"/>
                <a:gd name="connsiteX77" fmla="*/ 198408 w 3700733"/>
                <a:gd name="connsiteY77" fmla="*/ 828136 h 871268"/>
                <a:gd name="connsiteX78" fmla="*/ 733246 w 3700733"/>
                <a:gd name="connsiteY78" fmla="*/ 819509 h 871268"/>
                <a:gd name="connsiteX79" fmla="*/ 897148 w 3700733"/>
                <a:gd name="connsiteY79" fmla="*/ 828136 h 871268"/>
                <a:gd name="connsiteX80" fmla="*/ 923027 w 3700733"/>
                <a:gd name="connsiteY80" fmla="*/ 836762 h 871268"/>
                <a:gd name="connsiteX81" fmla="*/ 974785 w 3700733"/>
                <a:gd name="connsiteY81" fmla="*/ 845389 h 871268"/>
                <a:gd name="connsiteX82" fmla="*/ 1207699 w 3700733"/>
                <a:gd name="connsiteY82" fmla="*/ 854015 h 871268"/>
                <a:gd name="connsiteX83" fmla="*/ 1311216 w 3700733"/>
                <a:gd name="connsiteY83" fmla="*/ 862642 h 871268"/>
                <a:gd name="connsiteX84" fmla="*/ 1380227 w 3700733"/>
                <a:gd name="connsiteY84" fmla="*/ 871268 h 871268"/>
                <a:gd name="connsiteX85" fmla="*/ 1759789 w 3700733"/>
                <a:gd name="connsiteY85" fmla="*/ 854015 h 871268"/>
                <a:gd name="connsiteX86" fmla="*/ 1811548 w 3700733"/>
                <a:gd name="connsiteY86" fmla="*/ 836762 h 871268"/>
                <a:gd name="connsiteX87" fmla="*/ 1880559 w 3700733"/>
                <a:gd name="connsiteY87" fmla="*/ 819509 h 871268"/>
                <a:gd name="connsiteX88" fmla="*/ 1915065 w 3700733"/>
                <a:gd name="connsiteY88" fmla="*/ 810883 h 871268"/>
                <a:gd name="connsiteX89" fmla="*/ 1940944 w 3700733"/>
                <a:gd name="connsiteY89" fmla="*/ 802257 h 871268"/>
                <a:gd name="connsiteX90" fmla="*/ 2027208 w 3700733"/>
                <a:gd name="connsiteY90" fmla="*/ 776377 h 871268"/>
                <a:gd name="connsiteX91" fmla="*/ 2053087 w 3700733"/>
                <a:gd name="connsiteY91" fmla="*/ 767751 h 871268"/>
                <a:gd name="connsiteX92" fmla="*/ 2087593 w 3700733"/>
                <a:gd name="connsiteY92" fmla="*/ 750498 h 871268"/>
                <a:gd name="connsiteX93" fmla="*/ 2113472 w 3700733"/>
                <a:gd name="connsiteY93" fmla="*/ 733245 h 871268"/>
                <a:gd name="connsiteX94" fmla="*/ 2139351 w 3700733"/>
                <a:gd name="connsiteY94" fmla="*/ 724619 h 871268"/>
                <a:gd name="connsiteX95" fmla="*/ 2173857 w 3700733"/>
                <a:gd name="connsiteY95" fmla="*/ 707366 h 871268"/>
                <a:gd name="connsiteX96" fmla="*/ 2242868 w 3700733"/>
                <a:gd name="connsiteY96" fmla="*/ 690113 h 871268"/>
                <a:gd name="connsiteX97" fmla="*/ 2268748 w 3700733"/>
                <a:gd name="connsiteY97" fmla="*/ 681487 h 871268"/>
                <a:gd name="connsiteX98" fmla="*/ 2363638 w 3700733"/>
                <a:gd name="connsiteY98" fmla="*/ 672860 h 871268"/>
                <a:gd name="connsiteX99" fmla="*/ 2467155 w 3700733"/>
                <a:gd name="connsiteY99" fmla="*/ 655608 h 871268"/>
                <a:gd name="connsiteX100" fmla="*/ 2725948 w 3700733"/>
                <a:gd name="connsiteY100" fmla="*/ 664234 h 871268"/>
                <a:gd name="connsiteX101" fmla="*/ 2812212 w 3700733"/>
                <a:gd name="connsiteY101" fmla="*/ 690113 h 871268"/>
                <a:gd name="connsiteX102" fmla="*/ 2846717 w 3700733"/>
                <a:gd name="connsiteY102" fmla="*/ 698740 h 871268"/>
                <a:gd name="connsiteX103" fmla="*/ 2924355 w 3700733"/>
                <a:gd name="connsiteY103" fmla="*/ 724619 h 871268"/>
                <a:gd name="connsiteX104" fmla="*/ 2993366 w 3700733"/>
                <a:gd name="connsiteY104" fmla="*/ 759125 h 871268"/>
                <a:gd name="connsiteX105" fmla="*/ 3027872 w 3700733"/>
                <a:gd name="connsiteY105" fmla="*/ 776377 h 871268"/>
                <a:gd name="connsiteX106" fmla="*/ 3062378 w 3700733"/>
                <a:gd name="connsiteY106" fmla="*/ 785004 h 871268"/>
                <a:gd name="connsiteX107" fmla="*/ 3157268 w 3700733"/>
                <a:gd name="connsiteY107" fmla="*/ 810883 h 871268"/>
                <a:gd name="connsiteX108" fmla="*/ 3364302 w 3700733"/>
                <a:gd name="connsiteY108" fmla="*/ 828136 h 871268"/>
                <a:gd name="connsiteX109" fmla="*/ 3424687 w 3700733"/>
                <a:gd name="connsiteY109" fmla="*/ 836762 h 871268"/>
                <a:gd name="connsiteX110" fmla="*/ 3459193 w 3700733"/>
                <a:gd name="connsiteY110" fmla="*/ 845389 h 871268"/>
                <a:gd name="connsiteX111" fmla="*/ 3597216 w 3700733"/>
                <a:gd name="connsiteY111" fmla="*/ 854015 h 871268"/>
                <a:gd name="connsiteX112" fmla="*/ 3623095 w 3700733"/>
                <a:gd name="connsiteY112" fmla="*/ 845389 h 871268"/>
                <a:gd name="connsiteX113" fmla="*/ 3692106 w 3700733"/>
                <a:gd name="connsiteY113" fmla="*/ 767751 h 871268"/>
                <a:gd name="connsiteX114" fmla="*/ 3700733 w 3700733"/>
                <a:gd name="connsiteY114" fmla="*/ 750498 h 87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3700733" h="871268">
                  <a:moveTo>
                    <a:pt x="0" y="276045"/>
                  </a:moveTo>
                  <a:lnTo>
                    <a:pt x="69012" y="267419"/>
                  </a:lnTo>
                  <a:cubicBezTo>
                    <a:pt x="146136" y="259301"/>
                    <a:pt x="168161" y="259949"/>
                    <a:pt x="241540" y="250166"/>
                  </a:cubicBezTo>
                  <a:cubicBezTo>
                    <a:pt x="258878" y="247854"/>
                    <a:pt x="276046" y="244415"/>
                    <a:pt x="293299" y="241540"/>
                  </a:cubicBezTo>
                  <a:cubicBezTo>
                    <a:pt x="561079" y="245724"/>
                    <a:pt x="919112" y="258680"/>
                    <a:pt x="1199072" y="241540"/>
                  </a:cubicBezTo>
                  <a:cubicBezTo>
                    <a:pt x="1225609" y="239915"/>
                    <a:pt x="1291696" y="216416"/>
                    <a:pt x="1319842" y="207034"/>
                  </a:cubicBezTo>
                  <a:cubicBezTo>
                    <a:pt x="1328468" y="204159"/>
                    <a:pt x="1336900" y="200613"/>
                    <a:pt x="1345721" y="198408"/>
                  </a:cubicBezTo>
                  <a:cubicBezTo>
                    <a:pt x="1373206" y="191536"/>
                    <a:pt x="1394875" y="185537"/>
                    <a:pt x="1423359" y="181155"/>
                  </a:cubicBezTo>
                  <a:cubicBezTo>
                    <a:pt x="1454212" y="176408"/>
                    <a:pt x="1541208" y="167102"/>
                    <a:pt x="1570008" y="163902"/>
                  </a:cubicBezTo>
                  <a:cubicBezTo>
                    <a:pt x="1622875" y="150684"/>
                    <a:pt x="1600824" y="154727"/>
                    <a:pt x="1673525" y="146649"/>
                  </a:cubicBezTo>
                  <a:cubicBezTo>
                    <a:pt x="1891561" y="122423"/>
                    <a:pt x="1770492" y="138958"/>
                    <a:pt x="1897812" y="120770"/>
                  </a:cubicBezTo>
                  <a:cubicBezTo>
                    <a:pt x="1969572" y="96848"/>
                    <a:pt x="1855227" y="133251"/>
                    <a:pt x="1984076" y="103517"/>
                  </a:cubicBezTo>
                  <a:cubicBezTo>
                    <a:pt x="2095917" y="77708"/>
                    <a:pt x="1992852" y="94855"/>
                    <a:pt x="2061714" y="77638"/>
                  </a:cubicBezTo>
                  <a:cubicBezTo>
                    <a:pt x="2169632" y="50656"/>
                    <a:pt x="2035431" y="85146"/>
                    <a:pt x="2122099" y="60385"/>
                  </a:cubicBezTo>
                  <a:cubicBezTo>
                    <a:pt x="2160175" y="49507"/>
                    <a:pt x="2149384" y="55544"/>
                    <a:pt x="2182483" y="43132"/>
                  </a:cubicBezTo>
                  <a:cubicBezTo>
                    <a:pt x="2196982" y="37695"/>
                    <a:pt x="2210784" y="30329"/>
                    <a:pt x="2225616" y="25879"/>
                  </a:cubicBezTo>
                  <a:cubicBezTo>
                    <a:pt x="2239660" y="21666"/>
                    <a:pt x="2254285" y="19663"/>
                    <a:pt x="2268748" y="17253"/>
                  </a:cubicBezTo>
                  <a:cubicBezTo>
                    <a:pt x="2288804" y="13910"/>
                    <a:pt x="2309037" y="11718"/>
                    <a:pt x="2329133" y="8626"/>
                  </a:cubicBezTo>
                  <a:cubicBezTo>
                    <a:pt x="2346420" y="5966"/>
                    <a:pt x="2363638" y="2875"/>
                    <a:pt x="2380891" y="0"/>
                  </a:cubicBezTo>
                  <a:lnTo>
                    <a:pt x="2812212" y="8626"/>
                  </a:lnTo>
                  <a:cubicBezTo>
                    <a:pt x="2849412" y="9979"/>
                    <a:pt x="2850643" y="18234"/>
                    <a:pt x="2881223" y="25879"/>
                  </a:cubicBezTo>
                  <a:cubicBezTo>
                    <a:pt x="2926690" y="37246"/>
                    <a:pt x="2973779" y="40392"/>
                    <a:pt x="3019246" y="51759"/>
                  </a:cubicBezTo>
                  <a:cubicBezTo>
                    <a:pt x="3028067" y="53964"/>
                    <a:pt x="3036382" y="57887"/>
                    <a:pt x="3045125" y="60385"/>
                  </a:cubicBezTo>
                  <a:cubicBezTo>
                    <a:pt x="3083202" y="71264"/>
                    <a:pt x="3072410" y="65225"/>
                    <a:pt x="3105510" y="77638"/>
                  </a:cubicBezTo>
                  <a:cubicBezTo>
                    <a:pt x="3120009" y="83075"/>
                    <a:pt x="3133952" y="89994"/>
                    <a:pt x="3148642" y="94891"/>
                  </a:cubicBezTo>
                  <a:cubicBezTo>
                    <a:pt x="3159890" y="98640"/>
                    <a:pt x="3171900" y="99768"/>
                    <a:pt x="3183148" y="103517"/>
                  </a:cubicBezTo>
                  <a:cubicBezTo>
                    <a:pt x="3197838" y="108414"/>
                    <a:pt x="3211781" y="115333"/>
                    <a:pt x="3226280" y="120770"/>
                  </a:cubicBezTo>
                  <a:cubicBezTo>
                    <a:pt x="3234794" y="123963"/>
                    <a:pt x="3243386" y="127004"/>
                    <a:pt x="3252159" y="129396"/>
                  </a:cubicBezTo>
                  <a:cubicBezTo>
                    <a:pt x="3275035" y="135635"/>
                    <a:pt x="3321170" y="146649"/>
                    <a:pt x="3321170" y="146649"/>
                  </a:cubicBezTo>
                  <a:cubicBezTo>
                    <a:pt x="3374965" y="182512"/>
                    <a:pt x="3314282" y="147170"/>
                    <a:pt x="3398808" y="172528"/>
                  </a:cubicBezTo>
                  <a:cubicBezTo>
                    <a:pt x="3411125" y="176223"/>
                    <a:pt x="3421273" y="185266"/>
                    <a:pt x="3433314" y="189781"/>
                  </a:cubicBezTo>
                  <a:cubicBezTo>
                    <a:pt x="3444415" y="193944"/>
                    <a:pt x="3456317" y="195532"/>
                    <a:pt x="3467819" y="198408"/>
                  </a:cubicBezTo>
                  <a:cubicBezTo>
                    <a:pt x="3482196" y="207034"/>
                    <a:pt x="3496733" y="215401"/>
                    <a:pt x="3510951" y="224287"/>
                  </a:cubicBezTo>
                  <a:cubicBezTo>
                    <a:pt x="3519743" y="229782"/>
                    <a:pt x="3527558" y="236903"/>
                    <a:pt x="3536831" y="241540"/>
                  </a:cubicBezTo>
                  <a:cubicBezTo>
                    <a:pt x="3544964" y="245606"/>
                    <a:pt x="3554084" y="247291"/>
                    <a:pt x="3562710" y="250166"/>
                  </a:cubicBezTo>
                  <a:lnTo>
                    <a:pt x="3614468" y="284672"/>
                  </a:lnTo>
                  <a:lnTo>
                    <a:pt x="3640348" y="301925"/>
                  </a:lnTo>
                  <a:cubicBezTo>
                    <a:pt x="3637472" y="322053"/>
                    <a:pt x="3639979" y="343729"/>
                    <a:pt x="3631721" y="362309"/>
                  </a:cubicBezTo>
                  <a:cubicBezTo>
                    <a:pt x="3627510" y="371783"/>
                    <a:pt x="3614278" y="373536"/>
                    <a:pt x="3605842" y="379562"/>
                  </a:cubicBezTo>
                  <a:cubicBezTo>
                    <a:pt x="3594143" y="387919"/>
                    <a:pt x="3583036" y="397085"/>
                    <a:pt x="3571336" y="405442"/>
                  </a:cubicBezTo>
                  <a:cubicBezTo>
                    <a:pt x="3523869" y="439347"/>
                    <a:pt x="3559765" y="412174"/>
                    <a:pt x="3476446" y="439947"/>
                  </a:cubicBezTo>
                  <a:lnTo>
                    <a:pt x="3424687" y="457200"/>
                  </a:lnTo>
                  <a:cubicBezTo>
                    <a:pt x="3363242" y="477681"/>
                    <a:pt x="3407866" y="465129"/>
                    <a:pt x="3286665" y="474453"/>
                  </a:cubicBezTo>
                  <a:cubicBezTo>
                    <a:pt x="3191774" y="471577"/>
                    <a:pt x="3096781" y="471092"/>
                    <a:pt x="3001993" y="465826"/>
                  </a:cubicBezTo>
                  <a:cubicBezTo>
                    <a:pt x="2992914" y="465322"/>
                    <a:pt x="2984935" y="459405"/>
                    <a:pt x="2976114" y="457200"/>
                  </a:cubicBezTo>
                  <a:cubicBezTo>
                    <a:pt x="2961890" y="453644"/>
                    <a:pt x="2947445" y="450984"/>
                    <a:pt x="2932982" y="448574"/>
                  </a:cubicBezTo>
                  <a:cubicBezTo>
                    <a:pt x="2912926" y="445231"/>
                    <a:pt x="2892653" y="443290"/>
                    <a:pt x="2872597" y="439947"/>
                  </a:cubicBezTo>
                  <a:cubicBezTo>
                    <a:pt x="2858134" y="437537"/>
                    <a:pt x="2843957" y="433550"/>
                    <a:pt x="2829465" y="431321"/>
                  </a:cubicBezTo>
                  <a:cubicBezTo>
                    <a:pt x="2774999" y="422942"/>
                    <a:pt x="2720438" y="419056"/>
                    <a:pt x="2665563" y="414068"/>
                  </a:cubicBezTo>
                  <a:cubicBezTo>
                    <a:pt x="2538932" y="420399"/>
                    <a:pt x="2412024" y="425121"/>
                    <a:pt x="2286000" y="439947"/>
                  </a:cubicBezTo>
                  <a:cubicBezTo>
                    <a:pt x="2265807" y="442323"/>
                    <a:pt x="2245744" y="445698"/>
                    <a:pt x="2225616" y="448574"/>
                  </a:cubicBezTo>
                  <a:cubicBezTo>
                    <a:pt x="2216989" y="451449"/>
                    <a:pt x="2208558" y="454995"/>
                    <a:pt x="2199736" y="457200"/>
                  </a:cubicBezTo>
                  <a:cubicBezTo>
                    <a:pt x="2185512" y="460756"/>
                    <a:pt x="2170514" y="461189"/>
                    <a:pt x="2156604" y="465826"/>
                  </a:cubicBezTo>
                  <a:cubicBezTo>
                    <a:pt x="2144405" y="469892"/>
                    <a:pt x="2133919" y="478013"/>
                    <a:pt x="2122099" y="483079"/>
                  </a:cubicBezTo>
                  <a:cubicBezTo>
                    <a:pt x="2113741" y="486661"/>
                    <a:pt x="2104352" y="487639"/>
                    <a:pt x="2096219" y="491706"/>
                  </a:cubicBezTo>
                  <a:cubicBezTo>
                    <a:pt x="2086946" y="496343"/>
                    <a:pt x="2080083" y="505416"/>
                    <a:pt x="2070340" y="508959"/>
                  </a:cubicBezTo>
                  <a:cubicBezTo>
                    <a:pt x="2048056" y="517062"/>
                    <a:pt x="2023824" y="518712"/>
                    <a:pt x="2001329" y="526211"/>
                  </a:cubicBezTo>
                  <a:cubicBezTo>
                    <a:pt x="1992703" y="529087"/>
                    <a:pt x="1983808" y="531256"/>
                    <a:pt x="1975450" y="534838"/>
                  </a:cubicBezTo>
                  <a:cubicBezTo>
                    <a:pt x="1963630" y="539904"/>
                    <a:pt x="1952985" y="547576"/>
                    <a:pt x="1940944" y="552091"/>
                  </a:cubicBezTo>
                  <a:cubicBezTo>
                    <a:pt x="1929843" y="556254"/>
                    <a:pt x="1917838" y="557460"/>
                    <a:pt x="1906438" y="560717"/>
                  </a:cubicBezTo>
                  <a:cubicBezTo>
                    <a:pt x="1897695" y="563215"/>
                    <a:pt x="1889302" y="566845"/>
                    <a:pt x="1880559" y="569343"/>
                  </a:cubicBezTo>
                  <a:cubicBezTo>
                    <a:pt x="1869159" y="572600"/>
                    <a:pt x="1857409" y="574563"/>
                    <a:pt x="1846053" y="577970"/>
                  </a:cubicBezTo>
                  <a:cubicBezTo>
                    <a:pt x="1828634" y="583196"/>
                    <a:pt x="1811938" y="590813"/>
                    <a:pt x="1794295" y="595223"/>
                  </a:cubicBezTo>
                  <a:cubicBezTo>
                    <a:pt x="1782793" y="598098"/>
                    <a:pt x="1771145" y="600442"/>
                    <a:pt x="1759789" y="603849"/>
                  </a:cubicBezTo>
                  <a:cubicBezTo>
                    <a:pt x="1742370" y="609075"/>
                    <a:pt x="1725284" y="615351"/>
                    <a:pt x="1708031" y="621102"/>
                  </a:cubicBezTo>
                  <a:cubicBezTo>
                    <a:pt x="1699404" y="623978"/>
                    <a:pt x="1690284" y="625661"/>
                    <a:pt x="1682151" y="629728"/>
                  </a:cubicBezTo>
                  <a:cubicBezTo>
                    <a:pt x="1649783" y="645913"/>
                    <a:pt x="1648374" y="649736"/>
                    <a:pt x="1613140" y="655608"/>
                  </a:cubicBezTo>
                  <a:cubicBezTo>
                    <a:pt x="1573028" y="662293"/>
                    <a:pt x="1492370" y="672860"/>
                    <a:pt x="1492370" y="672860"/>
                  </a:cubicBezTo>
                  <a:cubicBezTo>
                    <a:pt x="1337095" y="669985"/>
                    <a:pt x="1181704" y="670884"/>
                    <a:pt x="1026544" y="664234"/>
                  </a:cubicBezTo>
                  <a:cubicBezTo>
                    <a:pt x="980221" y="662249"/>
                    <a:pt x="934784" y="650065"/>
                    <a:pt x="888521" y="646981"/>
                  </a:cubicBezTo>
                  <a:lnTo>
                    <a:pt x="759125" y="638355"/>
                  </a:lnTo>
                  <a:cubicBezTo>
                    <a:pt x="741872" y="635479"/>
                    <a:pt x="724737" y="631772"/>
                    <a:pt x="707366" y="629728"/>
                  </a:cubicBezTo>
                  <a:cubicBezTo>
                    <a:pt x="513351" y="606902"/>
                    <a:pt x="427404" y="624731"/>
                    <a:pt x="172529" y="629728"/>
                  </a:cubicBezTo>
                  <a:cubicBezTo>
                    <a:pt x="161027" y="632604"/>
                    <a:pt x="149379" y="634948"/>
                    <a:pt x="138023" y="638355"/>
                  </a:cubicBezTo>
                  <a:cubicBezTo>
                    <a:pt x="120604" y="643581"/>
                    <a:pt x="86265" y="655608"/>
                    <a:pt x="86265" y="655608"/>
                  </a:cubicBezTo>
                  <a:cubicBezTo>
                    <a:pt x="89140" y="698740"/>
                    <a:pt x="78432" y="745032"/>
                    <a:pt x="94891" y="785004"/>
                  </a:cubicBezTo>
                  <a:cubicBezTo>
                    <a:pt x="101815" y="801820"/>
                    <a:pt x="131518" y="792169"/>
                    <a:pt x="146650" y="802257"/>
                  </a:cubicBezTo>
                  <a:cubicBezTo>
                    <a:pt x="180095" y="824553"/>
                    <a:pt x="162694" y="816230"/>
                    <a:pt x="198408" y="828136"/>
                  </a:cubicBezTo>
                  <a:lnTo>
                    <a:pt x="733246" y="819509"/>
                  </a:lnTo>
                  <a:cubicBezTo>
                    <a:pt x="787956" y="819509"/>
                    <a:pt x="842663" y="823183"/>
                    <a:pt x="897148" y="828136"/>
                  </a:cubicBezTo>
                  <a:cubicBezTo>
                    <a:pt x="906204" y="828959"/>
                    <a:pt x="914151" y="834789"/>
                    <a:pt x="923027" y="836762"/>
                  </a:cubicBezTo>
                  <a:cubicBezTo>
                    <a:pt x="940101" y="840556"/>
                    <a:pt x="957326" y="844331"/>
                    <a:pt x="974785" y="845389"/>
                  </a:cubicBezTo>
                  <a:cubicBezTo>
                    <a:pt x="1052334" y="850089"/>
                    <a:pt x="1130061" y="851140"/>
                    <a:pt x="1207699" y="854015"/>
                  </a:cubicBezTo>
                  <a:lnTo>
                    <a:pt x="1311216" y="862642"/>
                  </a:lnTo>
                  <a:cubicBezTo>
                    <a:pt x="1334284" y="864949"/>
                    <a:pt x="1357044" y="871268"/>
                    <a:pt x="1380227" y="871268"/>
                  </a:cubicBezTo>
                  <a:cubicBezTo>
                    <a:pt x="1503505" y="871268"/>
                    <a:pt x="1635384" y="861791"/>
                    <a:pt x="1759789" y="854015"/>
                  </a:cubicBezTo>
                  <a:cubicBezTo>
                    <a:pt x="1777042" y="848264"/>
                    <a:pt x="1793905" y="841173"/>
                    <a:pt x="1811548" y="836762"/>
                  </a:cubicBezTo>
                  <a:lnTo>
                    <a:pt x="1880559" y="819509"/>
                  </a:lnTo>
                  <a:cubicBezTo>
                    <a:pt x="1892061" y="816634"/>
                    <a:pt x="1903817" y="814632"/>
                    <a:pt x="1915065" y="810883"/>
                  </a:cubicBezTo>
                  <a:cubicBezTo>
                    <a:pt x="1923691" y="808008"/>
                    <a:pt x="1932201" y="804755"/>
                    <a:pt x="1940944" y="802257"/>
                  </a:cubicBezTo>
                  <a:cubicBezTo>
                    <a:pt x="2032199" y="776184"/>
                    <a:pt x="1904218" y="817374"/>
                    <a:pt x="2027208" y="776377"/>
                  </a:cubicBezTo>
                  <a:cubicBezTo>
                    <a:pt x="2035834" y="773502"/>
                    <a:pt x="2044954" y="771817"/>
                    <a:pt x="2053087" y="767751"/>
                  </a:cubicBezTo>
                  <a:cubicBezTo>
                    <a:pt x="2064589" y="762000"/>
                    <a:pt x="2076428" y="756878"/>
                    <a:pt x="2087593" y="750498"/>
                  </a:cubicBezTo>
                  <a:cubicBezTo>
                    <a:pt x="2096595" y="745354"/>
                    <a:pt x="2104199" y="737882"/>
                    <a:pt x="2113472" y="733245"/>
                  </a:cubicBezTo>
                  <a:cubicBezTo>
                    <a:pt x="2121605" y="729179"/>
                    <a:pt x="2130993" y="728201"/>
                    <a:pt x="2139351" y="724619"/>
                  </a:cubicBezTo>
                  <a:cubicBezTo>
                    <a:pt x="2151171" y="719553"/>
                    <a:pt x="2161657" y="711433"/>
                    <a:pt x="2173857" y="707366"/>
                  </a:cubicBezTo>
                  <a:cubicBezTo>
                    <a:pt x="2196352" y="699868"/>
                    <a:pt x="2220373" y="697611"/>
                    <a:pt x="2242868" y="690113"/>
                  </a:cubicBezTo>
                  <a:cubicBezTo>
                    <a:pt x="2251495" y="687238"/>
                    <a:pt x="2259746" y="682773"/>
                    <a:pt x="2268748" y="681487"/>
                  </a:cubicBezTo>
                  <a:cubicBezTo>
                    <a:pt x="2300189" y="676995"/>
                    <a:pt x="2332072" y="676367"/>
                    <a:pt x="2363638" y="672860"/>
                  </a:cubicBezTo>
                  <a:cubicBezTo>
                    <a:pt x="2411792" y="667510"/>
                    <a:pt x="2423372" y="664364"/>
                    <a:pt x="2467155" y="655608"/>
                  </a:cubicBezTo>
                  <a:cubicBezTo>
                    <a:pt x="2553419" y="658483"/>
                    <a:pt x="2639776" y="659310"/>
                    <a:pt x="2725948" y="664234"/>
                  </a:cubicBezTo>
                  <a:cubicBezTo>
                    <a:pt x="2767071" y="666584"/>
                    <a:pt x="2773625" y="677250"/>
                    <a:pt x="2812212" y="690113"/>
                  </a:cubicBezTo>
                  <a:cubicBezTo>
                    <a:pt x="2823459" y="693862"/>
                    <a:pt x="2835470" y="694991"/>
                    <a:pt x="2846717" y="698740"/>
                  </a:cubicBezTo>
                  <a:cubicBezTo>
                    <a:pt x="2944169" y="731224"/>
                    <a:pt x="2841668" y="703945"/>
                    <a:pt x="2924355" y="724619"/>
                  </a:cubicBezTo>
                  <a:cubicBezTo>
                    <a:pt x="2970180" y="755169"/>
                    <a:pt x="2930061" y="730990"/>
                    <a:pt x="2993366" y="759125"/>
                  </a:cubicBezTo>
                  <a:cubicBezTo>
                    <a:pt x="3005117" y="764348"/>
                    <a:pt x="3015831" y="771862"/>
                    <a:pt x="3027872" y="776377"/>
                  </a:cubicBezTo>
                  <a:cubicBezTo>
                    <a:pt x="3038973" y="780540"/>
                    <a:pt x="3050978" y="781747"/>
                    <a:pt x="3062378" y="785004"/>
                  </a:cubicBezTo>
                  <a:cubicBezTo>
                    <a:pt x="3104484" y="797034"/>
                    <a:pt x="3095780" y="802099"/>
                    <a:pt x="3157268" y="810883"/>
                  </a:cubicBezTo>
                  <a:cubicBezTo>
                    <a:pt x="3266128" y="826434"/>
                    <a:pt x="3197355" y="818315"/>
                    <a:pt x="3364302" y="828136"/>
                  </a:cubicBezTo>
                  <a:cubicBezTo>
                    <a:pt x="3384430" y="831011"/>
                    <a:pt x="3404682" y="833125"/>
                    <a:pt x="3424687" y="836762"/>
                  </a:cubicBezTo>
                  <a:cubicBezTo>
                    <a:pt x="3436352" y="838883"/>
                    <a:pt x="3447396" y="844209"/>
                    <a:pt x="3459193" y="845389"/>
                  </a:cubicBezTo>
                  <a:cubicBezTo>
                    <a:pt x="3505062" y="849976"/>
                    <a:pt x="3551208" y="851140"/>
                    <a:pt x="3597216" y="854015"/>
                  </a:cubicBezTo>
                  <a:cubicBezTo>
                    <a:pt x="3605842" y="851140"/>
                    <a:pt x="3615918" y="850972"/>
                    <a:pt x="3623095" y="845389"/>
                  </a:cubicBezTo>
                  <a:cubicBezTo>
                    <a:pt x="3653826" y="821487"/>
                    <a:pt x="3673369" y="798979"/>
                    <a:pt x="3692106" y="767751"/>
                  </a:cubicBezTo>
                  <a:cubicBezTo>
                    <a:pt x="3695414" y="762237"/>
                    <a:pt x="3697857" y="756249"/>
                    <a:pt x="3700733" y="750498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</p:grpSp>
      <p:sp>
        <p:nvSpPr>
          <p:cNvPr id="144" name="ZoneTexte 143"/>
          <p:cNvSpPr txBox="1"/>
          <p:nvPr/>
        </p:nvSpPr>
        <p:spPr>
          <a:xfrm>
            <a:off x="1331640" y="205479"/>
            <a:ext cx="6502923" cy="523220"/>
          </a:xfrm>
          <a:prstGeom prst="rect">
            <a:avLst/>
          </a:prstGeom>
          <a:solidFill>
            <a:srgbClr val="FF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2800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CH" dirty="0" smtClean="0"/>
              <a:t>Au niveau de l’ADN</a:t>
            </a:r>
            <a:endParaRPr lang="fr-CH" dirty="0"/>
          </a:p>
        </p:txBody>
      </p:sp>
      <p:pic>
        <p:nvPicPr>
          <p:cNvPr id="136" name="Picture 2" descr="http://www.gnis-pedagogie.org/img/tns/grain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7572" y="1206405"/>
            <a:ext cx="690883" cy="51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5" name="Picture 2" descr="http://www.gnis-pedagogie.org/img/tns/grain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0455" y="1205026"/>
            <a:ext cx="690883" cy="51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6" name="Picture 2" descr="http://www.gnis-pedagogie.org/img/tns/grain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338" y="1203647"/>
            <a:ext cx="690883" cy="51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7" name="Picture 2" descr="http://www.gnis-pedagogie.org/img/tns/grain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6221" y="1202268"/>
            <a:ext cx="690883" cy="51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8" name="Picture 2" descr="http://www.gnis-pedagogie.org/img/tns/grain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9104" y="1200889"/>
            <a:ext cx="690883" cy="51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9" name="Picture 2" descr="http://www.gnis-pedagogie.org/img/tns/grain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11987" y="1199510"/>
            <a:ext cx="690883" cy="51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6" name="Picture 2" descr="http://www.gnis-pedagogie.org/img/tns/grain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4870" y="1198131"/>
            <a:ext cx="690883" cy="51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7" name="Picture 2" descr="http://www.gnis-pedagogie.org/img/tns/grain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7753" y="1196752"/>
            <a:ext cx="690883" cy="51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9" name="Picture 2" descr="http://www.gnis-pedagogie.org/img/tns/grain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5100" y="1598607"/>
            <a:ext cx="690883" cy="51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0" name="Picture 2" descr="http://www.gnis-pedagogie.org/img/tns/grain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7983" y="1597228"/>
            <a:ext cx="690883" cy="51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1" name="Picture 2" descr="http://www.gnis-pedagogie.org/img/tns/grain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20866" y="1595849"/>
            <a:ext cx="690883" cy="51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2" name="Picture 2" descr="http://www.gnis-pedagogie.org/img/tns/grain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23749" y="1594470"/>
            <a:ext cx="690883" cy="51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3" name="Picture 2" descr="http://www.gnis-pedagogie.org/img/tns/grain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26632" y="1593091"/>
            <a:ext cx="690883" cy="51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" name="Picture 2" descr="http://www.gnis-pedagogie.org/img/tns/grain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9515" y="1591712"/>
            <a:ext cx="690883" cy="51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5" name="Picture 2" descr="http://www.gnis-pedagogie.org/img/tns/grain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398" y="1590333"/>
            <a:ext cx="690883" cy="51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6" name="Picture 2" descr="http://www.gnis-pedagogie.org/img/tns/grain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5281" y="1588954"/>
            <a:ext cx="690883" cy="51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oupe 18"/>
          <p:cNvGrpSpPr/>
          <p:nvPr/>
        </p:nvGrpSpPr>
        <p:grpSpPr>
          <a:xfrm>
            <a:off x="5040490" y="2924944"/>
            <a:ext cx="3703037" cy="1060309"/>
            <a:chOff x="38882" y="3781101"/>
            <a:chExt cx="3703037" cy="1060309"/>
          </a:xfrm>
        </p:grpSpPr>
        <p:sp>
          <p:nvSpPr>
            <p:cNvPr id="179" name="Rectangle 178"/>
            <p:cNvSpPr/>
            <p:nvPr/>
          </p:nvSpPr>
          <p:spPr>
            <a:xfrm>
              <a:off x="1183768" y="4443077"/>
              <a:ext cx="435904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80" name="Rectangle 179"/>
            <p:cNvSpPr/>
            <p:nvPr/>
          </p:nvSpPr>
          <p:spPr>
            <a:xfrm>
              <a:off x="368193" y="4609088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81" name="Rectangle 180"/>
            <p:cNvSpPr/>
            <p:nvPr/>
          </p:nvSpPr>
          <p:spPr>
            <a:xfrm>
              <a:off x="1331640" y="4657786"/>
              <a:ext cx="212168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82" name="Rectangle 181"/>
            <p:cNvSpPr/>
            <p:nvPr/>
          </p:nvSpPr>
          <p:spPr>
            <a:xfrm>
              <a:off x="798583" y="4015241"/>
              <a:ext cx="435904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78" name="Rectangle 177"/>
            <p:cNvSpPr/>
            <p:nvPr/>
          </p:nvSpPr>
          <p:spPr>
            <a:xfrm rot="1047102">
              <a:off x="3079081" y="3878243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77" name="Rectangle 176"/>
            <p:cNvSpPr/>
            <p:nvPr/>
          </p:nvSpPr>
          <p:spPr>
            <a:xfrm rot="1328182">
              <a:off x="2876588" y="4547032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5" name="Rectangle 4"/>
            <p:cNvSpPr/>
            <p:nvPr/>
          </p:nvSpPr>
          <p:spPr>
            <a:xfrm>
              <a:off x="2516548" y="4198865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" name="Forme libre 1"/>
            <p:cNvSpPr/>
            <p:nvPr/>
          </p:nvSpPr>
          <p:spPr>
            <a:xfrm>
              <a:off x="38882" y="3861048"/>
              <a:ext cx="3700733" cy="871268"/>
            </a:xfrm>
            <a:custGeom>
              <a:avLst/>
              <a:gdLst>
                <a:gd name="connsiteX0" fmla="*/ 0 w 3700733"/>
                <a:gd name="connsiteY0" fmla="*/ 276045 h 871268"/>
                <a:gd name="connsiteX1" fmla="*/ 69012 w 3700733"/>
                <a:gd name="connsiteY1" fmla="*/ 267419 h 871268"/>
                <a:gd name="connsiteX2" fmla="*/ 241540 w 3700733"/>
                <a:gd name="connsiteY2" fmla="*/ 250166 h 871268"/>
                <a:gd name="connsiteX3" fmla="*/ 293299 w 3700733"/>
                <a:gd name="connsiteY3" fmla="*/ 241540 h 871268"/>
                <a:gd name="connsiteX4" fmla="*/ 1199072 w 3700733"/>
                <a:gd name="connsiteY4" fmla="*/ 241540 h 871268"/>
                <a:gd name="connsiteX5" fmla="*/ 1319842 w 3700733"/>
                <a:gd name="connsiteY5" fmla="*/ 207034 h 871268"/>
                <a:gd name="connsiteX6" fmla="*/ 1345721 w 3700733"/>
                <a:gd name="connsiteY6" fmla="*/ 198408 h 871268"/>
                <a:gd name="connsiteX7" fmla="*/ 1423359 w 3700733"/>
                <a:gd name="connsiteY7" fmla="*/ 181155 h 871268"/>
                <a:gd name="connsiteX8" fmla="*/ 1570008 w 3700733"/>
                <a:gd name="connsiteY8" fmla="*/ 163902 h 871268"/>
                <a:gd name="connsiteX9" fmla="*/ 1673525 w 3700733"/>
                <a:gd name="connsiteY9" fmla="*/ 146649 h 871268"/>
                <a:gd name="connsiteX10" fmla="*/ 1897812 w 3700733"/>
                <a:gd name="connsiteY10" fmla="*/ 120770 h 871268"/>
                <a:gd name="connsiteX11" fmla="*/ 1984076 w 3700733"/>
                <a:gd name="connsiteY11" fmla="*/ 103517 h 871268"/>
                <a:gd name="connsiteX12" fmla="*/ 2061714 w 3700733"/>
                <a:gd name="connsiteY12" fmla="*/ 77638 h 871268"/>
                <a:gd name="connsiteX13" fmla="*/ 2122099 w 3700733"/>
                <a:gd name="connsiteY13" fmla="*/ 60385 h 871268"/>
                <a:gd name="connsiteX14" fmla="*/ 2182483 w 3700733"/>
                <a:gd name="connsiteY14" fmla="*/ 43132 h 871268"/>
                <a:gd name="connsiteX15" fmla="*/ 2225616 w 3700733"/>
                <a:gd name="connsiteY15" fmla="*/ 25879 h 871268"/>
                <a:gd name="connsiteX16" fmla="*/ 2268748 w 3700733"/>
                <a:gd name="connsiteY16" fmla="*/ 17253 h 871268"/>
                <a:gd name="connsiteX17" fmla="*/ 2329133 w 3700733"/>
                <a:gd name="connsiteY17" fmla="*/ 8626 h 871268"/>
                <a:gd name="connsiteX18" fmla="*/ 2380891 w 3700733"/>
                <a:gd name="connsiteY18" fmla="*/ 0 h 871268"/>
                <a:gd name="connsiteX19" fmla="*/ 2812212 w 3700733"/>
                <a:gd name="connsiteY19" fmla="*/ 8626 h 871268"/>
                <a:gd name="connsiteX20" fmla="*/ 2881223 w 3700733"/>
                <a:gd name="connsiteY20" fmla="*/ 25879 h 871268"/>
                <a:gd name="connsiteX21" fmla="*/ 3019246 w 3700733"/>
                <a:gd name="connsiteY21" fmla="*/ 51759 h 871268"/>
                <a:gd name="connsiteX22" fmla="*/ 3045125 w 3700733"/>
                <a:gd name="connsiteY22" fmla="*/ 60385 h 871268"/>
                <a:gd name="connsiteX23" fmla="*/ 3105510 w 3700733"/>
                <a:gd name="connsiteY23" fmla="*/ 77638 h 871268"/>
                <a:gd name="connsiteX24" fmla="*/ 3148642 w 3700733"/>
                <a:gd name="connsiteY24" fmla="*/ 94891 h 871268"/>
                <a:gd name="connsiteX25" fmla="*/ 3183148 w 3700733"/>
                <a:gd name="connsiteY25" fmla="*/ 103517 h 871268"/>
                <a:gd name="connsiteX26" fmla="*/ 3226280 w 3700733"/>
                <a:gd name="connsiteY26" fmla="*/ 120770 h 871268"/>
                <a:gd name="connsiteX27" fmla="*/ 3252159 w 3700733"/>
                <a:gd name="connsiteY27" fmla="*/ 129396 h 871268"/>
                <a:gd name="connsiteX28" fmla="*/ 3321170 w 3700733"/>
                <a:gd name="connsiteY28" fmla="*/ 146649 h 871268"/>
                <a:gd name="connsiteX29" fmla="*/ 3398808 w 3700733"/>
                <a:gd name="connsiteY29" fmla="*/ 172528 h 871268"/>
                <a:gd name="connsiteX30" fmla="*/ 3433314 w 3700733"/>
                <a:gd name="connsiteY30" fmla="*/ 189781 h 871268"/>
                <a:gd name="connsiteX31" fmla="*/ 3467819 w 3700733"/>
                <a:gd name="connsiteY31" fmla="*/ 198408 h 871268"/>
                <a:gd name="connsiteX32" fmla="*/ 3510951 w 3700733"/>
                <a:gd name="connsiteY32" fmla="*/ 224287 h 871268"/>
                <a:gd name="connsiteX33" fmla="*/ 3536831 w 3700733"/>
                <a:gd name="connsiteY33" fmla="*/ 241540 h 871268"/>
                <a:gd name="connsiteX34" fmla="*/ 3562710 w 3700733"/>
                <a:gd name="connsiteY34" fmla="*/ 250166 h 871268"/>
                <a:gd name="connsiteX35" fmla="*/ 3614468 w 3700733"/>
                <a:gd name="connsiteY35" fmla="*/ 284672 h 871268"/>
                <a:gd name="connsiteX36" fmla="*/ 3640348 w 3700733"/>
                <a:gd name="connsiteY36" fmla="*/ 301925 h 871268"/>
                <a:gd name="connsiteX37" fmla="*/ 3631721 w 3700733"/>
                <a:gd name="connsiteY37" fmla="*/ 362309 h 871268"/>
                <a:gd name="connsiteX38" fmla="*/ 3605842 w 3700733"/>
                <a:gd name="connsiteY38" fmla="*/ 379562 h 871268"/>
                <a:gd name="connsiteX39" fmla="*/ 3571336 w 3700733"/>
                <a:gd name="connsiteY39" fmla="*/ 405442 h 871268"/>
                <a:gd name="connsiteX40" fmla="*/ 3476446 w 3700733"/>
                <a:gd name="connsiteY40" fmla="*/ 439947 h 871268"/>
                <a:gd name="connsiteX41" fmla="*/ 3424687 w 3700733"/>
                <a:gd name="connsiteY41" fmla="*/ 457200 h 871268"/>
                <a:gd name="connsiteX42" fmla="*/ 3286665 w 3700733"/>
                <a:gd name="connsiteY42" fmla="*/ 474453 h 871268"/>
                <a:gd name="connsiteX43" fmla="*/ 3001993 w 3700733"/>
                <a:gd name="connsiteY43" fmla="*/ 465826 h 871268"/>
                <a:gd name="connsiteX44" fmla="*/ 2976114 w 3700733"/>
                <a:gd name="connsiteY44" fmla="*/ 457200 h 871268"/>
                <a:gd name="connsiteX45" fmla="*/ 2932982 w 3700733"/>
                <a:gd name="connsiteY45" fmla="*/ 448574 h 871268"/>
                <a:gd name="connsiteX46" fmla="*/ 2872597 w 3700733"/>
                <a:gd name="connsiteY46" fmla="*/ 439947 h 871268"/>
                <a:gd name="connsiteX47" fmla="*/ 2829465 w 3700733"/>
                <a:gd name="connsiteY47" fmla="*/ 431321 h 871268"/>
                <a:gd name="connsiteX48" fmla="*/ 2665563 w 3700733"/>
                <a:gd name="connsiteY48" fmla="*/ 414068 h 871268"/>
                <a:gd name="connsiteX49" fmla="*/ 2286000 w 3700733"/>
                <a:gd name="connsiteY49" fmla="*/ 439947 h 871268"/>
                <a:gd name="connsiteX50" fmla="*/ 2225616 w 3700733"/>
                <a:gd name="connsiteY50" fmla="*/ 448574 h 871268"/>
                <a:gd name="connsiteX51" fmla="*/ 2199736 w 3700733"/>
                <a:gd name="connsiteY51" fmla="*/ 457200 h 871268"/>
                <a:gd name="connsiteX52" fmla="*/ 2156604 w 3700733"/>
                <a:gd name="connsiteY52" fmla="*/ 465826 h 871268"/>
                <a:gd name="connsiteX53" fmla="*/ 2122099 w 3700733"/>
                <a:gd name="connsiteY53" fmla="*/ 483079 h 871268"/>
                <a:gd name="connsiteX54" fmla="*/ 2096219 w 3700733"/>
                <a:gd name="connsiteY54" fmla="*/ 491706 h 871268"/>
                <a:gd name="connsiteX55" fmla="*/ 2070340 w 3700733"/>
                <a:gd name="connsiteY55" fmla="*/ 508959 h 871268"/>
                <a:gd name="connsiteX56" fmla="*/ 2001329 w 3700733"/>
                <a:gd name="connsiteY56" fmla="*/ 526211 h 871268"/>
                <a:gd name="connsiteX57" fmla="*/ 1975450 w 3700733"/>
                <a:gd name="connsiteY57" fmla="*/ 534838 h 871268"/>
                <a:gd name="connsiteX58" fmla="*/ 1940944 w 3700733"/>
                <a:gd name="connsiteY58" fmla="*/ 552091 h 871268"/>
                <a:gd name="connsiteX59" fmla="*/ 1906438 w 3700733"/>
                <a:gd name="connsiteY59" fmla="*/ 560717 h 871268"/>
                <a:gd name="connsiteX60" fmla="*/ 1880559 w 3700733"/>
                <a:gd name="connsiteY60" fmla="*/ 569343 h 871268"/>
                <a:gd name="connsiteX61" fmla="*/ 1846053 w 3700733"/>
                <a:gd name="connsiteY61" fmla="*/ 577970 h 871268"/>
                <a:gd name="connsiteX62" fmla="*/ 1794295 w 3700733"/>
                <a:gd name="connsiteY62" fmla="*/ 595223 h 871268"/>
                <a:gd name="connsiteX63" fmla="*/ 1759789 w 3700733"/>
                <a:gd name="connsiteY63" fmla="*/ 603849 h 871268"/>
                <a:gd name="connsiteX64" fmla="*/ 1708031 w 3700733"/>
                <a:gd name="connsiteY64" fmla="*/ 621102 h 871268"/>
                <a:gd name="connsiteX65" fmla="*/ 1682151 w 3700733"/>
                <a:gd name="connsiteY65" fmla="*/ 629728 h 871268"/>
                <a:gd name="connsiteX66" fmla="*/ 1613140 w 3700733"/>
                <a:gd name="connsiteY66" fmla="*/ 655608 h 871268"/>
                <a:gd name="connsiteX67" fmla="*/ 1492370 w 3700733"/>
                <a:gd name="connsiteY67" fmla="*/ 672860 h 871268"/>
                <a:gd name="connsiteX68" fmla="*/ 1026544 w 3700733"/>
                <a:gd name="connsiteY68" fmla="*/ 664234 h 871268"/>
                <a:gd name="connsiteX69" fmla="*/ 888521 w 3700733"/>
                <a:gd name="connsiteY69" fmla="*/ 646981 h 871268"/>
                <a:gd name="connsiteX70" fmla="*/ 759125 w 3700733"/>
                <a:gd name="connsiteY70" fmla="*/ 638355 h 871268"/>
                <a:gd name="connsiteX71" fmla="*/ 707366 w 3700733"/>
                <a:gd name="connsiteY71" fmla="*/ 629728 h 871268"/>
                <a:gd name="connsiteX72" fmla="*/ 172529 w 3700733"/>
                <a:gd name="connsiteY72" fmla="*/ 629728 h 871268"/>
                <a:gd name="connsiteX73" fmla="*/ 138023 w 3700733"/>
                <a:gd name="connsiteY73" fmla="*/ 638355 h 871268"/>
                <a:gd name="connsiteX74" fmla="*/ 86265 w 3700733"/>
                <a:gd name="connsiteY74" fmla="*/ 655608 h 871268"/>
                <a:gd name="connsiteX75" fmla="*/ 94891 w 3700733"/>
                <a:gd name="connsiteY75" fmla="*/ 785004 h 871268"/>
                <a:gd name="connsiteX76" fmla="*/ 146650 w 3700733"/>
                <a:gd name="connsiteY76" fmla="*/ 802257 h 871268"/>
                <a:gd name="connsiteX77" fmla="*/ 198408 w 3700733"/>
                <a:gd name="connsiteY77" fmla="*/ 828136 h 871268"/>
                <a:gd name="connsiteX78" fmla="*/ 733246 w 3700733"/>
                <a:gd name="connsiteY78" fmla="*/ 819509 h 871268"/>
                <a:gd name="connsiteX79" fmla="*/ 897148 w 3700733"/>
                <a:gd name="connsiteY79" fmla="*/ 828136 h 871268"/>
                <a:gd name="connsiteX80" fmla="*/ 923027 w 3700733"/>
                <a:gd name="connsiteY80" fmla="*/ 836762 h 871268"/>
                <a:gd name="connsiteX81" fmla="*/ 974785 w 3700733"/>
                <a:gd name="connsiteY81" fmla="*/ 845389 h 871268"/>
                <a:gd name="connsiteX82" fmla="*/ 1207699 w 3700733"/>
                <a:gd name="connsiteY82" fmla="*/ 854015 h 871268"/>
                <a:gd name="connsiteX83" fmla="*/ 1311216 w 3700733"/>
                <a:gd name="connsiteY83" fmla="*/ 862642 h 871268"/>
                <a:gd name="connsiteX84" fmla="*/ 1380227 w 3700733"/>
                <a:gd name="connsiteY84" fmla="*/ 871268 h 871268"/>
                <a:gd name="connsiteX85" fmla="*/ 1759789 w 3700733"/>
                <a:gd name="connsiteY85" fmla="*/ 854015 h 871268"/>
                <a:gd name="connsiteX86" fmla="*/ 1811548 w 3700733"/>
                <a:gd name="connsiteY86" fmla="*/ 836762 h 871268"/>
                <a:gd name="connsiteX87" fmla="*/ 1880559 w 3700733"/>
                <a:gd name="connsiteY87" fmla="*/ 819509 h 871268"/>
                <a:gd name="connsiteX88" fmla="*/ 1915065 w 3700733"/>
                <a:gd name="connsiteY88" fmla="*/ 810883 h 871268"/>
                <a:gd name="connsiteX89" fmla="*/ 1940944 w 3700733"/>
                <a:gd name="connsiteY89" fmla="*/ 802257 h 871268"/>
                <a:gd name="connsiteX90" fmla="*/ 2027208 w 3700733"/>
                <a:gd name="connsiteY90" fmla="*/ 776377 h 871268"/>
                <a:gd name="connsiteX91" fmla="*/ 2053087 w 3700733"/>
                <a:gd name="connsiteY91" fmla="*/ 767751 h 871268"/>
                <a:gd name="connsiteX92" fmla="*/ 2087593 w 3700733"/>
                <a:gd name="connsiteY92" fmla="*/ 750498 h 871268"/>
                <a:gd name="connsiteX93" fmla="*/ 2113472 w 3700733"/>
                <a:gd name="connsiteY93" fmla="*/ 733245 h 871268"/>
                <a:gd name="connsiteX94" fmla="*/ 2139351 w 3700733"/>
                <a:gd name="connsiteY94" fmla="*/ 724619 h 871268"/>
                <a:gd name="connsiteX95" fmla="*/ 2173857 w 3700733"/>
                <a:gd name="connsiteY95" fmla="*/ 707366 h 871268"/>
                <a:gd name="connsiteX96" fmla="*/ 2242868 w 3700733"/>
                <a:gd name="connsiteY96" fmla="*/ 690113 h 871268"/>
                <a:gd name="connsiteX97" fmla="*/ 2268748 w 3700733"/>
                <a:gd name="connsiteY97" fmla="*/ 681487 h 871268"/>
                <a:gd name="connsiteX98" fmla="*/ 2363638 w 3700733"/>
                <a:gd name="connsiteY98" fmla="*/ 672860 h 871268"/>
                <a:gd name="connsiteX99" fmla="*/ 2467155 w 3700733"/>
                <a:gd name="connsiteY99" fmla="*/ 655608 h 871268"/>
                <a:gd name="connsiteX100" fmla="*/ 2725948 w 3700733"/>
                <a:gd name="connsiteY100" fmla="*/ 664234 h 871268"/>
                <a:gd name="connsiteX101" fmla="*/ 2812212 w 3700733"/>
                <a:gd name="connsiteY101" fmla="*/ 690113 h 871268"/>
                <a:gd name="connsiteX102" fmla="*/ 2846717 w 3700733"/>
                <a:gd name="connsiteY102" fmla="*/ 698740 h 871268"/>
                <a:gd name="connsiteX103" fmla="*/ 2924355 w 3700733"/>
                <a:gd name="connsiteY103" fmla="*/ 724619 h 871268"/>
                <a:gd name="connsiteX104" fmla="*/ 2993366 w 3700733"/>
                <a:gd name="connsiteY104" fmla="*/ 759125 h 871268"/>
                <a:gd name="connsiteX105" fmla="*/ 3027872 w 3700733"/>
                <a:gd name="connsiteY105" fmla="*/ 776377 h 871268"/>
                <a:gd name="connsiteX106" fmla="*/ 3062378 w 3700733"/>
                <a:gd name="connsiteY106" fmla="*/ 785004 h 871268"/>
                <a:gd name="connsiteX107" fmla="*/ 3157268 w 3700733"/>
                <a:gd name="connsiteY107" fmla="*/ 810883 h 871268"/>
                <a:gd name="connsiteX108" fmla="*/ 3364302 w 3700733"/>
                <a:gd name="connsiteY108" fmla="*/ 828136 h 871268"/>
                <a:gd name="connsiteX109" fmla="*/ 3424687 w 3700733"/>
                <a:gd name="connsiteY109" fmla="*/ 836762 h 871268"/>
                <a:gd name="connsiteX110" fmla="*/ 3459193 w 3700733"/>
                <a:gd name="connsiteY110" fmla="*/ 845389 h 871268"/>
                <a:gd name="connsiteX111" fmla="*/ 3597216 w 3700733"/>
                <a:gd name="connsiteY111" fmla="*/ 854015 h 871268"/>
                <a:gd name="connsiteX112" fmla="*/ 3623095 w 3700733"/>
                <a:gd name="connsiteY112" fmla="*/ 845389 h 871268"/>
                <a:gd name="connsiteX113" fmla="*/ 3692106 w 3700733"/>
                <a:gd name="connsiteY113" fmla="*/ 767751 h 871268"/>
                <a:gd name="connsiteX114" fmla="*/ 3700733 w 3700733"/>
                <a:gd name="connsiteY114" fmla="*/ 750498 h 87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3700733" h="871268">
                  <a:moveTo>
                    <a:pt x="0" y="276045"/>
                  </a:moveTo>
                  <a:lnTo>
                    <a:pt x="69012" y="267419"/>
                  </a:lnTo>
                  <a:cubicBezTo>
                    <a:pt x="146136" y="259301"/>
                    <a:pt x="168161" y="259949"/>
                    <a:pt x="241540" y="250166"/>
                  </a:cubicBezTo>
                  <a:cubicBezTo>
                    <a:pt x="258878" y="247854"/>
                    <a:pt x="276046" y="244415"/>
                    <a:pt x="293299" y="241540"/>
                  </a:cubicBezTo>
                  <a:cubicBezTo>
                    <a:pt x="561079" y="245724"/>
                    <a:pt x="919112" y="258680"/>
                    <a:pt x="1199072" y="241540"/>
                  </a:cubicBezTo>
                  <a:cubicBezTo>
                    <a:pt x="1225609" y="239915"/>
                    <a:pt x="1291696" y="216416"/>
                    <a:pt x="1319842" y="207034"/>
                  </a:cubicBezTo>
                  <a:cubicBezTo>
                    <a:pt x="1328468" y="204159"/>
                    <a:pt x="1336900" y="200613"/>
                    <a:pt x="1345721" y="198408"/>
                  </a:cubicBezTo>
                  <a:cubicBezTo>
                    <a:pt x="1373206" y="191536"/>
                    <a:pt x="1394875" y="185537"/>
                    <a:pt x="1423359" y="181155"/>
                  </a:cubicBezTo>
                  <a:cubicBezTo>
                    <a:pt x="1454212" y="176408"/>
                    <a:pt x="1541208" y="167102"/>
                    <a:pt x="1570008" y="163902"/>
                  </a:cubicBezTo>
                  <a:cubicBezTo>
                    <a:pt x="1622875" y="150684"/>
                    <a:pt x="1600824" y="154727"/>
                    <a:pt x="1673525" y="146649"/>
                  </a:cubicBezTo>
                  <a:cubicBezTo>
                    <a:pt x="1891561" y="122423"/>
                    <a:pt x="1770492" y="138958"/>
                    <a:pt x="1897812" y="120770"/>
                  </a:cubicBezTo>
                  <a:cubicBezTo>
                    <a:pt x="1969572" y="96848"/>
                    <a:pt x="1855227" y="133251"/>
                    <a:pt x="1984076" y="103517"/>
                  </a:cubicBezTo>
                  <a:cubicBezTo>
                    <a:pt x="2095917" y="77708"/>
                    <a:pt x="1992852" y="94855"/>
                    <a:pt x="2061714" y="77638"/>
                  </a:cubicBezTo>
                  <a:cubicBezTo>
                    <a:pt x="2169632" y="50656"/>
                    <a:pt x="2035431" y="85146"/>
                    <a:pt x="2122099" y="60385"/>
                  </a:cubicBezTo>
                  <a:cubicBezTo>
                    <a:pt x="2160175" y="49507"/>
                    <a:pt x="2149384" y="55544"/>
                    <a:pt x="2182483" y="43132"/>
                  </a:cubicBezTo>
                  <a:cubicBezTo>
                    <a:pt x="2196982" y="37695"/>
                    <a:pt x="2210784" y="30329"/>
                    <a:pt x="2225616" y="25879"/>
                  </a:cubicBezTo>
                  <a:cubicBezTo>
                    <a:pt x="2239660" y="21666"/>
                    <a:pt x="2254285" y="19663"/>
                    <a:pt x="2268748" y="17253"/>
                  </a:cubicBezTo>
                  <a:cubicBezTo>
                    <a:pt x="2288804" y="13910"/>
                    <a:pt x="2309037" y="11718"/>
                    <a:pt x="2329133" y="8626"/>
                  </a:cubicBezTo>
                  <a:cubicBezTo>
                    <a:pt x="2346420" y="5966"/>
                    <a:pt x="2363638" y="2875"/>
                    <a:pt x="2380891" y="0"/>
                  </a:cubicBezTo>
                  <a:lnTo>
                    <a:pt x="2812212" y="8626"/>
                  </a:lnTo>
                  <a:cubicBezTo>
                    <a:pt x="2849412" y="9979"/>
                    <a:pt x="2850643" y="18234"/>
                    <a:pt x="2881223" y="25879"/>
                  </a:cubicBezTo>
                  <a:cubicBezTo>
                    <a:pt x="2926690" y="37246"/>
                    <a:pt x="2973779" y="40392"/>
                    <a:pt x="3019246" y="51759"/>
                  </a:cubicBezTo>
                  <a:cubicBezTo>
                    <a:pt x="3028067" y="53964"/>
                    <a:pt x="3036382" y="57887"/>
                    <a:pt x="3045125" y="60385"/>
                  </a:cubicBezTo>
                  <a:cubicBezTo>
                    <a:pt x="3083202" y="71264"/>
                    <a:pt x="3072410" y="65225"/>
                    <a:pt x="3105510" y="77638"/>
                  </a:cubicBezTo>
                  <a:cubicBezTo>
                    <a:pt x="3120009" y="83075"/>
                    <a:pt x="3133952" y="89994"/>
                    <a:pt x="3148642" y="94891"/>
                  </a:cubicBezTo>
                  <a:cubicBezTo>
                    <a:pt x="3159890" y="98640"/>
                    <a:pt x="3171900" y="99768"/>
                    <a:pt x="3183148" y="103517"/>
                  </a:cubicBezTo>
                  <a:cubicBezTo>
                    <a:pt x="3197838" y="108414"/>
                    <a:pt x="3211781" y="115333"/>
                    <a:pt x="3226280" y="120770"/>
                  </a:cubicBezTo>
                  <a:cubicBezTo>
                    <a:pt x="3234794" y="123963"/>
                    <a:pt x="3243386" y="127004"/>
                    <a:pt x="3252159" y="129396"/>
                  </a:cubicBezTo>
                  <a:cubicBezTo>
                    <a:pt x="3275035" y="135635"/>
                    <a:pt x="3321170" y="146649"/>
                    <a:pt x="3321170" y="146649"/>
                  </a:cubicBezTo>
                  <a:cubicBezTo>
                    <a:pt x="3374965" y="182512"/>
                    <a:pt x="3314282" y="147170"/>
                    <a:pt x="3398808" y="172528"/>
                  </a:cubicBezTo>
                  <a:cubicBezTo>
                    <a:pt x="3411125" y="176223"/>
                    <a:pt x="3421273" y="185266"/>
                    <a:pt x="3433314" y="189781"/>
                  </a:cubicBezTo>
                  <a:cubicBezTo>
                    <a:pt x="3444415" y="193944"/>
                    <a:pt x="3456317" y="195532"/>
                    <a:pt x="3467819" y="198408"/>
                  </a:cubicBezTo>
                  <a:cubicBezTo>
                    <a:pt x="3482196" y="207034"/>
                    <a:pt x="3496733" y="215401"/>
                    <a:pt x="3510951" y="224287"/>
                  </a:cubicBezTo>
                  <a:cubicBezTo>
                    <a:pt x="3519743" y="229782"/>
                    <a:pt x="3527558" y="236903"/>
                    <a:pt x="3536831" y="241540"/>
                  </a:cubicBezTo>
                  <a:cubicBezTo>
                    <a:pt x="3544964" y="245606"/>
                    <a:pt x="3554084" y="247291"/>
                    <a:pt x="3562710" y="250166"/>
                  </a:cubicBezTo>
                  <a:lnTo>
                    <a:pt x="3614468" y="284672"/>
                  </a:lnTo>
                  <a:lnTo>
                    <a:pt x="3640348" y="301925"/>
                  </a:lnTo>
                  <a:cubicBezTo>
                    <a:pt x="3637472" y="322053"/>
                    <a:pt x="3639979" y="343729"/>
                    <a:pt x="3631721" y="362309"/>
                  </a:cubicBezTo>
                  <a:cubicBezTo>
                    <a:pt x="3627510" y="371783"/>
                    <a:pt x="3614278" y="373536"/>
                    <a:pt x="3605842" y="379562"/>
                  </a:cubicBezTo>
                  <a:cubicBezTo>
                    <a:pt x="3594143" y="387919"/>
                    <a:pt x="3583036" y="397085"/>
                    <a:pt x="3571336" y="405442"/>
                  </a:cubicBezTo>
                  <a:cubicBezTo>
                    <a:pt x="3523869" y="439347"/>
                    <a:pt x="3559765" y="412174"/>
                    <a:pt x="3476446" y="439947"/>
                  </a:cubicBezTo>
                  <a:lnTo>
                    <a:pt x="3424687" y="457200"/>
                  </a:lnTo>
                  <a:cubicBezTo>
                    <a:pt x="3363242" y="477681"/>
                    <a:pt x="3407866" y="465129"/>
                    <a:pt x="3286665" y="474453"/>
                  </a:cubicBezTo>
                  <a:cubicBezTo>
                    <a:pt x="3191774" y="471577"/>
                    <a:pt x="3096781" y="471092"/>
                    <a:pt x="3001993" y="465826"/>
                  </a:cubicBezTo>
                  <a:cubicBezTo>
                    <a:pt x="2992914" y="465322"/>
                    <a:pt x="2984935" y="459405"/>
                    <a:pt x="2976114" y="457200"/>
                  </a:cubicBezTo>
                  <a:cubicBezTo>
                    <a:pt x="2961890" y="453644"/>
                    <a:pt x="2947445" y="450984"/>
                    <a:pt x="2932982" y="448574"/>
                  </a:cubicBezTo>
                  <a:cubicBezTo>
                    <a:pt x="2912926" y="445231"/>
                    <a:pt x="2892653" y="443290"/>
                    <a:pt x="2872597" y="439947"/>
                  </a:cubicBezTo>
                  <a:cubicBezTo>
                    <a:pt x="2858134" y="437537"/>
                    <a:pt x="2843957" y="433550"/>
                    <a:pt x="2829465" y="431321"/>
                  </a:cubicBezTo>
                  <a:cubicBezTo>
                    <a:pt x="2774999" y="422942"/>
                    <a:pt x="2720438" y="419056"/>
                    <a:pt x="2665563" y="414068"/>
                  </a:cubicBezTo>
                  <a:cubicBezTo>
                    <a:pt x="2538932" y="420399"/>
                    <a:pt x="2412024" y="425121"/>
                    <a:pt x="2286000" y="439947"/>
                  </a:cubicBezTo>
                  <a:cubicBezTo>
                    <a:pt x="2265807" y="442323"/>
                    <a:pt x="2245744" y="445698"/>
                    <a:pt x="2225616" y="448574"/>
                  </a:cubicBezTo>
                  <a:cubicBezTo>
                    <a:pt x="2216989" y="451449"/>
                    <a:pt x="2208558" y="454995"/>
                    <a:pt x="2199736" y="457200"/>
                  </a:cubicBezTo>
                  <a:cubicBezTo>
                    <a:pt x="2185512" y="460756"/>
                    <a:pt x="2170514" y="461189"/>
                    <a:pt x="2156604" y="465826"/>
                  </a:cubicBezTo>
                  <a:cubicBezTo>
                    <a:pt x="2144405" y="469892"/>
                    <a:pt x="2133919" y="478013"/>
                    <a:pt x="2122099" y="483079"/>
                  </a:cubicBezTo>
                  <a:cubicBezTo>
                    <a:pt x="2113741" y="486661"/>
                    <a:pt x="2104352" y="487639"/>
                    <a:pt x="2096219" y="491706"/>
                  </a:cubicBezTo>
                  <a:cubicBezTo>
                    <a:pt x="2086946" y="496343"/>
                    <a:pt x="2080083" y="505416"/>
                    <a:pt x="2070340" y="508959"/>
                  </a:cubicBezTo>
                  <a:cubicBezTo>
                    <a:pt x="2048056" y="517062"/>
                    <a:pt x="2023824" y="518712"/>
                    <a:pt x="2001329" y="526211"/>
                  </a:cubicBezTo>
                  <a:cubicBezTo>
                    <a:pt x="1992703" y="529087"/>
                    <a:pt x="1983808" y="531256"/>
                    <a:pt x="1975450" y="534838"/>
                  </a:cubicBezTo>
                  <a:cubicBezTo>
                    <a:pt x="1963630" y="539904"/>
                    <a:pt x="1952985" y="547576"/>
                    <a:pt x="1940944" y="552091"/>
                  </a:cubicBezTo>
                  <a:cubicBezTo>
                    <a:pt x="1929843" y="556254"/>
                    <a:pt x="1917838" y="557460"/>
                    <a:pt x="1906438" y="560717"/>
                  </a:cubicBezTo>
                  <a:cubicBezTo>
                    <a:pt x="1897695" y="563215"/>
                    <a:pt x="1889302" y="566845"/>
                    <a:pt x="1880559" y="569343"/>
                  </a:cubicBezTo>
                  <a:cubicBezTo>
                    <a:pt x="1869159" y="572600"/>
                    <a:pt x="1857409" y="574563"/>
                    <a:pt x="1846053" y="577970"/>
                  </a:cubicBezTo>
                  <a:cubicBezTo>
                    <a:pt x="1828634" y="583196"/>
                    <a:pt x="1811938" y="590813"/>
                    <a:pt x="1794295" y="595223"/>
                  </a:cubicBezTo>
                  <a:cubicBezTo>
                    <a:pt x="1782793" y="598098"/>
                    <a:pt x="1771145" y="600442"/>
                    <a:pt x="1759789" y="603849"/>
                  </a:cubicBezTo>
                  <a:cubicBezTo>
                    <a:pt x="1742370" y="609075"/>
                    <a:pt x="1725284" y="615351"/>
                    <a:pt x="1708031" y="621102"/>
                  </a:cubicBezTo>
                  <a:cubicBezTo>
                    <a:pt x="1699404" y="623978"/>
                    <a:pt x="1690284" y="625661"/>
                    <a:pt x="1682151" y="629728"/>
                  </a:cubicBezTo>
                  <a:cubicBezTo>
                    <a:pt x="1649783" y="645913"/>
                    <a:pt x="1648374" y="649736"/>
                    <a:pt x="1613140" y="655608"/>
                  </a:cubicBezTo>
                  <a:cubicBezTo>
                    <a:pt x="1573028" y="662293"/>
                    <a:pt x="1492370" y="672860"/>
                    <a:pt x="1492370" y="672860"/>
                  </a:cubicBezTo>
                  <a:cubicBezTo>
                    <a:pt x="1337095" y="669985"/>
                    <a:pt x="1181704" y="670884"/>
                    <a:pt x="1026544" y="664234"/>
                  </a:cubicBezTo>
                  <a:cubicBezTo>
                    <a:pt x="980221" y="662249"/>
                    <a:pt x="934784" y="650065"/>
                    <a:pt x="888521" y="646981"/>
                  </a:cubicBezTo>
                  <a:lnTo>
                    <a:pt x="759125" y="638355"/>
                  </a:lnTo>
                  <a:cubicBezTo>
                    <a:pt x="741872" y="635479"/>
                    <a:pt x="724737" y="631772"/>
                    <a:pt x="707366" y="629728"/>
                  </a:cubicBezTo>
                  <a:cubicBezTo>
                    <a:pt x="513351" y="606902"/>
                    <a:pt x="427404" y="624731"/>
                    <a:pt x="172529" y="629728"/>
                  </a:cubicBezTo>
                  <a:cubicBezTo>
                    <a:pt x="161027" y="632604"/>
                    <a:pt x="149379" y="634948"/>
                    <a:pt x="138023" y="638355"/>
                  </a:cubicBezTo>
                  <a:cubicBezTo>
                    <a:pt x="120604" y="643581"/>
                    <a:pt x="86265" y="655608"/>
                    <a:pt x="86265" y="655608"/>
                  </a:cubicBezTo>
                  <a:cubicBezTo>
                    <a:pt x="89140" y="698740"/>
                    <a:pt x="78432" y="745032"/>
                    <a:pt x="94891" y="785004"/>
                  </a:cubicBezTo>
                  <a:cubicBezTo>
                    <a:pt x="101815" y="801820"/>
                    <a:pt x="131518" y="792169"/>
                    <a:pt x="146650" y="802257"/>
                  </a:cubicBezTo>
                  <a:cubicBezTo>
                    <a:pt x="180095" y="824553"/>
                    <a:pt x="162694" y="816230"/>
                    <a:pt x="198408" y="828136"/>
                  </a:cubicBezTo>
                  <a:lnTo>
                    <a:pt x="733246" y="819509"/>
                  </a:lnTo>
                  <a:cubicBezTo>
                    <a:pt x="787956" y="819509"/>
                    <a:pt x="842663" y="823183"/>
                    <a:pt x="897148" y="828136"/>
                  </a:cubicBezTo>
                  <a:cubicBezTo>
                    <a:pt x="906204" y="828959"/>
                    <a:pt x="914151" y="834789"/>
                    <a:pt x="923027" y="836762"/>
                  </a:cubicBezTo>
                  <a:cubicBezTo>
                    <a:pt x="940101" y="840556"/>
                    <a:pt x="957326" y="844331"/>
                    <a:pt x="974785" y="845389"/>
                  </a:cubicBezTo>
                  <a:cubicBezTo>
                    <a:pt x="1052334" y="850089"/>
                    <a:pt x="1130061" y="851140"/>
                    <a:pt x="1207699" y="854015"/>
                  </a:cubicBezTo>
                  <a:lnTo>
                    <a:pt x="1311216" y="862642"/>
                  </a:lnTo>
                  <a:cubicBezTo>
                    <a:pt x="1334284" y="864949"/>
                    <a:pt x="1357044" y="871268"/>
                    <a:pt x="1380227" y="871268"/>
                  </a:cubicBezTo>
                  <a:cubicBezTo>
                    <a:pt x="1503505" y="871268"/>
                    <a:pt x="1635384" y="861791"/>
                    <a:pt x="1759789" y="854015"/>
                  </a:cubicBezTo>
                  <a:cubicBezTo>
                    <a:pt x="1777042" y="848264"/>
                    <a:pt x="1793905" y="841173"/>
                    <a:pt x="1811548" y="836762"/>
                  </a:cubicBezTo>
                  <a:lnTo>
                    <a:pt x="1880559" y="819509"/>
                  </a:lnTo>
                  <a:cubicBezTo>
                    <a:pt x="1892061" y="816634"/>
                    <a:pt x="1903817" y="814632"/>
                    <a:pt x="1915065" y="810883"/>
                  </a:cubicBezTo>
                  <a:cubicBezTo>
                    <a:pt x="1923691" y="808008"/>
                    <a:pt x="1932201" y="804755"/>
                    <a:pt x="1940944" y="802257"/>
                  </a:cubicBezTo>
                  <a:cubicBezTo>
                    <a:pt x="2032199" y="776184"/>
                    <a:pt x="1904218" y="817374"/>
                    <a:pt x="2027208" y="776377"/>
                  </a:cubicBezTo>
                  <a:cubicBezTo>
                    <a:pt x="2035834" y="773502"/>
                    <a:pt x="2044954" y="771817"/>
                    <a:pt x="2053087" y="767751"/>
                  </a:cubicBezTo>
                  <a:cubicBezTo>
                    <a:pt x="2064589" y="762000"/>
                    <a:pt x="2076428" y="756878"/>
                    <a:pt x="2087593" y="750498"/>
                  </a:cubicBezTo>
                  <a:cubicBezTo>
                    <a:pt x="2096595" y="745354"/>
                    <a:pt x="2104199" y="737882"/>
                    <a:pt x="2113472" y="733245"/>
                  </a:cubicBezTo>
                  <a:cubicBezTo>
                    <a:pt x="2121605" y="729179"/>
                    <a:pt x="2130993" y="728201"/>
                    <a:pt x="2139351" y="724619"/>
                  </a:cubicBezTo>
                  <a:cubicBezTo>
                    <a:pt x="2151171" y="719553"/>
                    <a:pt x="2161657" y="711433"/>
                    <a:pt x="2173857" y="707366"/>
                  </a:cubicBezTo>
                  <a:cubicBezTo>
                    <a:pt x="2196352" y="699868"/>
                    <a:pt x="2220373" y="697611"/>
                    <a:pt x="2242868" y="690113"/>
                  </a:cubicBezTo>
                  <a:cubicBezTo>
                    <a:pt x="2251495" y="687238"/>
                    <a:pt x="2259746" y="682773"/>
                    <a:pt x="2268748" y="681487"/>
                  </a:cubicBezTo>
                  <a:cubicBezTo>
                    <a:pt x="2300189" y="676995"/>
                    <a:pt x="2332072" y="676367"/>
                    <a:pt x="2363638" y="672860"/>
                  </a:cubicBezTo>
                  <a:cubicBezTo>
                    <a:pt x="2411792" y="667510"/>
                    <a:pt x="2423372" y="664364"/>
                    <a:pt x="2467155" y="655608"/>
                  </a:cubicBezTo>
                  <a:cubicBezTo>
                    <a:pt x="2553419" y="658483"/>
                    <a:pt x="2639776" y="659310"/>
                    <a:pt x="2725948" y="664234"/>
                  </a:cubicBezTo>
                  <a:cubicBezTo>
                    <a:pt x="2767071" y="666584"/>
                    <a:pt x="2773625" y="677250"/>
                    <a:pt x="2812212" y="690113"/>
                  </a:cubicBezTo>
                  <a:cubicBezTo>
                    <a:pt x="2823459" y="693862"/>
                    <a:pt x="2835470" y="694991"/>
                    <a:pt x="2846717" y="698740"/>
                  </a:cubicBezTo>
                  <a:cubicBezTo>
                    <a:pt x="2944169" y="731224"/>
                    <a:pt x="2841668" y="703945"/>
                    <a:pt x="2924355" y="724619"/>
                  </a:cubicBezTo>
                  <a:cubicBezTo>
                    <a:pt x="2970180" y="755169"/>
                    <a:pt x="2930061" y="730990"/>
                    <a:pt x="2993366" y="759125"/>
                  </a:cubicBezTo>
                  <a:cubicBezTo>
                    <a:pt x="3005117" y="764348"/>
                    <a:pt x="3015831" y="771862"/>
                    <a:pt x="3027872" y="776377"/>
                  </a:cubicBezTo>
                  <a:cubicBezTo>
                    <a:pt x="3038973" y="780540"/>
                    <a:pt x="3050978" y="781747"/>
                    <a:pt x="3062378" y="785004"/>
                  </a:cubicBezTo>
                  <a:cubicBezTo>
                    <a:pt x="3104484" y="797034"/>
                    <a:pt x="3095780" y="802099"/>
                    <a:pt x="3157268" y="810883"/>
                  </a:cubicBezTo>
                  <a:cubicBezTo>
                    <a:pt x="3266128" y="826434"/>
                    <a:pt x="3197355" y="818315"/>
                    <a:pt x="3364302" y="828136"/>
                  </a:cubicBezTo>
                  <a:cubicBezTo>
                    <a:pt x="3384430" y="831011"/>
                    <a:pt x="3404682" y="833125"/>
                    <a:pt x="3424687" y="836762"/>
                  </a:cubicBezTo>
                  <a:cubicBezTo>
                    <a:pt x="3436352" y="838883"/>
                    <a:pt x="3447396" y="844209"/>
                    <a:pt x="3459193" y="845389"/>
                  </a:cubicBezTo>
                  <a:cubicBezTo>
                    <a:pt x="3505062" y="849976"/>
                    <a:pt x="3551208" y="851140"/>
                    <a:pt x="3597216" y="854015"/>
                  </a:cubicBezTo>
                  <a:cubicBezTo>
                    <a:pt x="3605842" y="851140"/>
                    <a:pt x="3615918" y="850972"/>
                    <a:pt x="3623095" y="845389"/>
                  </a:cubicBezTo>
                  <a:cubicBezTo>
                    <a:pt x="3653826" y="821487"/>
                    <a:pt x="3673369" y="798979"/>
                    <a:pt x="3692106" y="767751"/>
                  </a:cubicBezTo>
                  <a:cubicBezTo>
                    <a:pt x="3695414" y="762237"/>
                    <a:pt x="3697857" y="756249"/>
                    <a:pt x="3700733" y="750498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83" name="Étoile à 5 branches 182"/>
            <p:cNvSpPr/>
            <p:nvPr/>
          </p:nvSpPr>
          <p:spPr>
            <a:xfrm>
              <a:off x="567359" y="3999859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84" name="Étoile à 5 branches 183"/>
            <p:cNvSpPr/>
            <p:nvPr/>
          </p:nvSpPr>
          <p:spPr>
            <a:xfrm>
              <a:off x="1087191" y="4394354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85" name="Étoile à 5 branches 184"/>
            <p:cNvSpPr/>
            <p:nvPr/>
          </p:nvSpPr>
          <p:spPr>
            <a:xfrm>
              <a:off x="1440811" y="4644833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86" name="Étoile à 5 branches 185"/>
            <p:cNvSpPr/>
            <p:nvPr/>
          </p:nvSpPr>
          <p:spPr>
            <a:xfrm>
              <a:off x="2934640" y="3781101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87" name="Étoile à 5 branches 186"/>
            <p:cNvSpPr/>
            <p:nvPr/>
          </p:nvSpPr>
          <p:spPr>
            <a:xfrm>
              <a:off x="1891865" y="3909395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88" name="Étoile à 5 branches 187"/>
            <p:cNvSpPr/>
            <p:nvPr/>
          </p:nvSpPr>
          <p:spPr>
            <a:xfrm>
              <a:off x="438254" y="4394354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89" name="Étoile à 5 branches 188"/>
            <p:cNvSpPr/>
            <p:nvPr/>
          </p:nvSpPr>
          <p:spPr>
            <a:xfrm>
              <a:off x="2227972" y="4210730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90" name="Étoile à 5 branches 189"/>
            <p:cNvSpPr/>
            <p:nvPr/>
          </p:nvSpPr>
          <p:spPr>
            <a:xfrm>
              <a:off x="3600227" y="4149969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91" name="Étoile à 5 branches 190"/>
            <p:cNvSpPr/>
            <p:nvPr/>
          </p:nvSpPr>
          <p:spPr>
            <a:xfrm>
              <a:off x="3294376" y="4580361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92" name="Étoile à 5 branches 191"/>
            <p:cNvSpPr/>
            <p:nvPr/>
          </p:nvSpPr>
          <p:spPr>
            <a:xfrm>
              <a:off x="3135550" y="4580361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93" name="Étoile à 5 branches 192"/>
            <p:cNvSpPr/>
            <p:nvPr/>
          </p:nvSpPr>
          <p:spPr>
            <a:xfrm>
              <a:off x="2976724" y="4580361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94" name="Étoile à 5 branches 193"/>
            <p:cNvSpPr/>
            <p:nvPr/>
          </p:nvSpPr>
          <p:spPr>
            <a:xfrm>
              <a:off x="2502592" y="4436345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95" name="Étoile à 5 branches 194"/>
            <p:cNvSpPr/>
            <p:nvPr/>
          </p:nvSpPr>
          <p:spPr>
            <a:xfrm>
              <a:off x="2065085" y="4500817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96" name="Étoile à 5 branches 195"/>
            <p:cNvSpPr/>
            <p:nvPr/>
          </p:nvSpPr>
          <p:spPr>
            <a:xfrm>
              <a:off x="209437" y="4588172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97" name="Étoile à 5 branches 196"/>
            <p:cNvSpPr/>
            <p:nvPr/>
          </p:nvSpPr>
          <p:spPr>
            <a:xfrm>
              <a:off x="2065085" y="3826039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98" name="Étoile à 5 branches 197"/>
            <p:cNvSpPr/>
            <p:nvPr/>
          </p:nvSpPr>
          <p:spPr>
            <a:xfrm>
              <a:off x="2611766" y="4189824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99" name="Étoile à 5 branches 198"/>
            <p:cNvSpPr/>
            <p:nvPr/>
          </p:nvSpPr>
          <p:spPr>
            <a:xfrm>
              <a:off x="1067690" y="4027088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00" name="Étoile à 5 branches 199"/>
            <p:cNvSpPr/>
            <p:nvPr/>
          </p:nvSpPr>
          <p:spPr>
            <a:xfrm>
              <a:off x="854059" y="4027088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</p:grpSp>
      <p:grpSp>
        <p:nvGrpSpPr>
          <p:cNvPr id="47" name="Groupe 46"/>
          <p:cNvGrpSpPr/>
          <p:nvPr/>
        </p:nvGrpSpPr>
        <p:grpSpPr>
          <a:xfrm>
            <a:off x="623016" y="4950068"/>
            <a:ext cx="3700733" cy="1060309"/>
            <a:chOff x="-409228" y="4932275"/>
            <a:chExt cx="3700733" cy="1060309"/>
          </a:xfrm>
        </p:grpSpPr>
        <p:sp>
          <p:nvSpPr>
            <p:cNvPr id="201" name="Rectangle 200"/>
            <p:cNvSpPr/>
            <p:nvPr/>
          </p:nvSpPr>
          <p:spPr>
            <a:xfrm>
              <a:off x="735658" y="5594251"/>
              <a:ext cx="435904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02" name="Rectangle 201"/>
            <p:cNvSpPr/>
            <p:nvPr/>
          </p:nvSpPr>
          <p:spPr>
            <a:xfrm>
              <a:off x="-79917" y="5760262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03" name="Rectangle 202"/>
            <p:cNvSpPr/>
            <p:nvPr/>
          </p:nvSpPr>
          <p:spPr>
            <a:xfrm>
              <a:off x="883530" y="5808960"/>
              <a:ext cx="212168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04" name="Rectangle 203"/>
            <p:cNvSpPr/>
            <p:nvPr/>
          </p:nvSpPr>
          <p:spPr>
            <a:xfrm>
              <a:off x="350473" y="5166415"/>
              <a:ext cx="435904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05" name="Rectangle 204"/>
            <p:cNvSpPr/>
            <p:nvPr/>
          </p:nvSpPr>
          <p:spPr>
            <a:xfrm rot="1047102">
              <a:off x="2630971" y="5029417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06" name="Rectangle 205"/>
            <p:cNvSpPr/>
            <p:nvPr/>
          </p:nvSpPr>
          <p:spPr>
            <a:xfrm rot="1328182">
              <a:off x="2428478" y="5698206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07" name="Rectangle 206"/>
            <p:cNvSpPr/>
            <p:nvPr/>
          </p:nvSpPr>
          <p:spPr>
            <a:xfrm>
              <a:off x="2068438" y="5350039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08" name="Forme libre 207"/>
            <p:cNvSpPr/>
            <p:nvPr/>
          </p:nvSpPr>
          <p:spPr>
            <a:xfrm>
              <a:off x="-409228" y="5012222"/>
              <a:ext cx="3700733" cy="871268"/>
            </a:xfrm>
            <a:custGeom>
              <a:avLst/>
              <a:gdLst>
                <a:gd name="connsiteX0" fmla="*/ 0 w 3700733"/>
                <a:gd name="connsiteY0" fmla="*/ 276045 h 871268"/>
                <a:gd name="connsiteX1" fmla="*/ 69012 w 3700733"/>
                <a:gd name="connsiteY1" fmla="*/ 267419 h 871268"/>
                <a:gd name="connsiteX2" fmla="*/ 241540 w 3700733"/>
                <a:gd name="connsiteY2" fmla="*/ 250166 h 871268"/>
                <a:gd name="connsiteX3" fmla="*/ 293299 w 3700733"/>
                <a:gd name="connsiteY3" fmla="*/ 241540 h 871268"/>
                <a:gd name="connsiteX4" fmla="*/ 1199072 w 3700733"/>
                <a:gd name="connsiteY4" fmla="*/ 241540 h 871268"/>
                <a:gd name="connsiteX5" fmla="*/ 1319842 w 3700733"/>
                <a:gd name="connsiteY5" fmla="*/ 207034 h 871268"/>
                <a:gd name="connsiteX6" fmla="*/ 1345721 w 3700733"/>
                <a:gd name="connsiteY6" fmla="*/ 198408 h 871268"/>
                <a:gd name="connsiteX7" fmla="*/ 1423359 w 3700733"/>
                <a:gd name="connsiteY7" fmla="*/ 181155 h 871268"/>
                <a:gd name="connsiteX8" fmla="*/ 1570008 w 3700733"/>
                <a:gd name="connsiteY8" fmla="*/ 163902 h 871268"/>
                <a:gd name="connsiteX9" fmla="*/ 1673525 w 3700733"/>
                <a:gd name="connsiteY9" fmla="*/ 146649 h 871268"/>
                <a:gd name="connsiteX10" fmla="*/ 1897812 w 3700733"/>
                <a:gd name="connsiteY10" fmla="*/ 120770 h 871268"/>
                <a:gd name="connsiteX11" fmla="*/ 1984076 w 3700733"/>
                <a:gd name="connsiteY11" fmla="*/ 103517 h 871268"/>
                <a:gd name="connsiteX12" fmla="*/ 2061714 w 3700733"/>
                <a:gd name="connsiteY12" fmla="*/ 77638 h 871268"/>
                <a:gd name="connsiteX13" fmla="*/ 2122099 w 3700733"/>
                <a:gd name="connsiteY13" fmla="*/ 60385 h 871268"/>
                <a:gd name="connsiteX14" fmla="*/ 2182483 w 3700733"/>
                <a:gd name="connsiteY14" fmla="*/ 43132 h 871268"/>
                <a:gd name="connsiteX15" fmla="*/ 2225616 w 3700733"/>
                <a:gd name="connsiteY15" fmla="*/ 25879 h 871268"/>
                <a:gd name="connsiteX16" fmla="*/ 2268748 w 3700733"/>
                <a:gd name="connsiteY16" fmla="*/ 17253 h 871268"/>
                <a:gd name="connsiteX17" fmla="*/ 2329133 w 3700733"/>
                <a:gd name="connsiteY17" fmla="*/ 8626 h 871268"/>
                <a:gd name="connsiteX18" fmla="*/ 2380891 w 3700733"/>
                <a:gd name="connsiteY18" fmla="*/ 0 h 871268"/>
                <a:gd name="connsiteX19" fmla="*/ 2812212 w 3700733"/>
                <a:gd name="connsiteY19" fmla="*/ 8626 h 871268"/>
                <a:gd name="connsiteX20" fmla="*/ 2881223 w 3700733"/>
                <a:gd name="connsiteY20" fmla="*/ 25879 h 871268"/>
                <a:gd name="connsiteX21" fmla="*/ 3019246 w 3700733"/>
                <a:gd name="connsiteY21" fmla="*/ 51759 h 871268"/>
                <a:gd name="connsiteX22" fmla="*/ 3045125 w 3700733"/>
                <a:gd name="connsiteY22" fmla="*/ 60385 h 871268"/>
                <a:gd name="connsiteX23" fmla="*/ 3105510 w 3700733"/>
                <a:gd name="connsiteY23" fmla="*/ 77638 h 871268"/>
                <a:gd name="connsiteX24" fmla="*/ 3148642 w 3700733"/>
                <a:gd name="connsiteY24" fmla="*/ 94891 h 871268"/>
                <a:gd name="connsiteX25" fmla="*/ 3183148 w 3700733"/>
                <a:gd name="connsiteY25" fmla="*/ 103517 h 871268"/>
                <a:gd name="connsiteX26" fmla="*/ 3226280 w 3700733"/>
                <a:gd name="connsiteY26" fmla="*/ 120770 h 871268"/>
                <a:gd name="connsiteX27" fmla="*/ 3252159 w 3700733"/>
                <a:gd name="connsiteY27" fmla="*/ 129396 h 871268"/>
                <a:gd name="connsiteX28" fmla="*/ 3321170 w 3700733"/>
                <a:gd name="connsiteY28" fmla="*/ 146649 h 871268"/>
                <a:gd name="connsiteX29" fmla="*/ 3398808 w 3700733"/>
                <a:gd name="connsiteY29" fmla="*/ 172528 h 871268"/>
                <a:gd name="connsiteX30" fmla="*/ 3433314 w 3700733"/>
                <a:gd name="connsiteY30" fmla="*/ 189781 h 871268"/>
                <a:gd name="connsiteX31" fmla="*/ 3467819 w 3700733"/>
                <a:gd name="connsiteY31" fmla="*/ 198408 h 871268"/>
                <a:gd name="connsiteX32" fmla="*/ 3510951 w 3700733"/>
                <a:gd name="connsiteY32" fmla="*/ 224287 h 871268"/>
                <a:gd name="connsiteX33" fmla="*/ 3536831 w 3700733"/>
                <a:gd name="connsiteY33" fmla="*/ 241540 h 871268"/>
                <a:gd name="connsiteX34" fmla="*/ 3562710 w 3700733"/>
                <a:gd name="connsiteY34" fmla="*/ 250166 h 871268"/>
                <a:gd name="connsiteX35" fmla="*/ 3614468 w 3700733"/>
                <a:gd name="connsiteY35" fmla="*/ 284672 h 871268"/>
                <a:gd name="connsiteX36" fmla="*/ 3640348 w 3700733"/>
                <a:gd name="connsiteY36" fmla="*/ 301925 h 871268"/>
                <a:gd name="connsiteX37" fmla="*/ 3631721 w 3700733"/>
                <a:gd name="connsiteY37" fmla="*/ 362309 h 871268"/>
                <a:gd name="connsiteX38" fmla="*/ 3605842 w 3700733"/>
                <a:gd name="connsiteY38" fmla="*/ 379562 h 871268"/>
                <a:gd name="connsiteX39" fmla="*/ 3571336 w 3700733"/>
                <a:gd name="connsiteY39" fmla="*/ 405442 h 871268"/>
                <a:gd name="connsiteX40" fmla="*/ 3476446 w 3700733"/>
                <a:gd name="connsiteY40" fmla="*/ 439947 h 871268"/>
                <a:gd name="connsiteX41" fmla="*/ 3424687 w 3700733"/>
                <a:gd name="connsiteY41" fmla="*/ 457200 h 871268"/>
                <a:gd name="connsiteX42" fmla="*/ 3286665 w 3700733"/>
                <a:gd name="connsiteY42" fmla="*/ 474453 h 871268"/>
                <a:gd name="connsiteX43" fmla="*/ 3001993 w 3700733"/>
                <a:gd name="connsiteY43" fmla="*/ 465826 h 871268"/>
                <a:gd name="connsiteX44" fmla="*/ 2976114 w 3700733"/>
                <a:gd name="connsiteY44" fmla="*/ 457200 h 871268"/>
                <a:gd name="connsiteX45" fmla="*/ 2932982 w 3700733"/>
                <a:gd name="connsiteY45" fmla="*/ 448574 h 871268"/>
                <a:gd name="connsiteX46" fmla="*/ 2872597 w 3700733"/>
                <a:gd name="connsiteY46" fmla="*/ 439947 h 871268"/>
                <a:gd name="connsiteX47" fmla="*/ 2829465 w 3700733"/>
                <a:gd name="connsiteY47" fmla="*/ 431321 h 871268"/>
                <a:gd name="connsiteX48" fmla="*/ 2665563 w 3700733"/>
                <a:gd name="connsiteY48" fmla="*/ 414068 h 871268"/>
                <a:gd name="connsiteX49" fmla="*/ 2286000 w 3700733"/>
                <a:gd name="connsiteY49" fmla="*/ 439947 h 871268"/>
                <a:gd name="connsiteX50" fmla="*/ 2225616 w 3700733"/>
                <a:gd name="connsiteY50" fmla="*/ 448574 h 871268"/>
                <a:gd name="connsiteX51" fmla="*/ 2199736 w 3700733"/>
                <a:gd name="connsiteY51" fmla="*/ 457200 h 871268"/>
                <a:gd name="connsiteX52" fmla="*/ 2156604 w 3700733"/>
                <a:gd name="connsiteY52" fmla="*/ 465826 h 871268"/>
                <a:gd name="connsiteX53" fmla="*/ 2122099 w 3700733"/>
                <a:gd name="connsiteY53" fmla="*/ 483079 h 871268"/>
                <a:gd name="connsiteX54" fmla="*/ 2096219 w 3700733"/>
                <a:gd name="connsiteY54" fmla="*/ 491706 h 871268"/>
                <a:gd name="connsiteX55" fmla="*/ 2070340 w 3700733"/>
                <a:gd name="connsiteY55" fmla="*/ 508959 h 871268"/>
                <a:gd name="connsiteX56" fmla="*/ 2001329 w 3700733"/>
                <a:gd name="connsiteY56" fmla="*/ 526211 h 871268"/>
                <a:gd name="connsiteX57" fmla="*/ 1975450 w 3700733"/>
                <a:gd name="connsiteY57" fmla="*/ 534838 h 871268"/>
                <a:gd name="connsiteX58" fmla="*/ 1940944 w 3700733"/>
                <a:gd name="connsiteY58" fmla="*/ 552091 h 871268"/>
                <a:gd name="connsiteX59" fmla="*/ 1906438 w 3700733"/>
                <a:gd name="connsiteY59" fmla="*/ 560717 h 871268"/>
                <a:gd name="connsiteX60" fmla="*/ 1880559 w 3700733"/>
                <a:gd name="connsiteY60" fmla="*/ 569343 h 871268"/>
                <a:gd name="connsiteX61" fmla="*/ 1846053 w 3700733"/>
                <a:gd name="connsiteY61" fmla="*/ 577970 h 871268"/>
                <a:gd name="connsiteX62" fmla="*/ 1794295 w 3700733"/>
                <a:gd name="connsiteY62" fmla="*/ 595223 h 871268"/>
                <a:gd name="connsiteX63" fmla="*/ 1759789 w 3700733"/>
                <a:gd name="connsiteY63" fmla="*/ 603849 h 871268"/>
                <a:gd name="connsiteX64" fmla="*/ 1708031 w 3700733"/>
                <a:gd name="connsiteY64" fmla="*/ 621102 h 871268"/>
                <a:gd name="connsiteX65" fmla="*/ 1682151 w 3700733"/>
                <a:gd name="connsiteY65" fmla="*/ 629728 h 871268"/>
                <a:gd name="connsiteX66" fmla="*/ 1613140 w 3700733"/>
                <a:gd name="connsiteY66" fmla="*/ 655608 h 871268"/>
                <a:gd name="connsiteX67" fmla="*/ 1492370 w 3700733"/>
                <a:gd name="connsiteY67" fmla="*/ 672860 h 871268"/>
                <a:gd name="connsiteX68" fmla="*/ 1026544 w 3700733"/>
                <a:gd name="connsiteY68" fmla="*/ 664234 h 871268"/>
                <a:gd name="connsiteX69" fmla="*/ 888521 w 3700733"/>
                <a:gd name="connsiteY69" fmla="*/ 646981 h 871268"/>
                <a:gd name="connsiteX70" fmla="*/ 759125 w 3700733"/>
                <a:gd name="connsiteY70" fmla="*/ 638355 h 871268"/>
                <a:gd name="connsiteX71" fmla="*/ 707366 w 3700733"/>
                <a:gd name="connsiteY71" fmla="*/ 629728 h 871268"/>
                <a:gd name="connsiteX72" fmla="*/ 172529 w 3700733"/>
                <a:gd name="connsiteY72" fmla="*/ 629728 h 871268"/>
                <a:gd name="connsiteX73" fmla="*/ 138023 w 3700733"/>
                <a:gd name="connsiteY73" fmla="*/ 638355 h 871268"/>
                <a:gd name="connsiteX74" fmla="*/ 86265 w 3700733"/>
                <a:gd name="connsiteY74" fmla="*/ 655608 h 871268"/>
                <a:gd name="connsiteX75" fmla="*/ 94891 w 3700733"/>
                <a:gd name="connsiteY75" fmla="*/ 785004 h 871268"/>
                <a:gd name="connsiteX76" fmla="*/ 146650 w 3700733"/>
                <a:gd name="connsiteY76" fmla="*/ 802257 h 871268"/>
                <a:gd name="connsiteX77" fmla="*/ 198408 w 3700733"/>
                <a:gd name="connsiteY77" fmla="*/ 828136 h 871268"/>
                <a:gd name="connsiteX78" fmla="*/ 733246 w 3700733"/>
                <a:gd name="connsiteY78" fmla="*/ 819509 h 871268"/>
                <a:gd name="connsiteX79" fmla="*/ 897148 w 3700733"/>
                <a:gd name="connsiteY79" fmla="*/ 828136 h 871268"/>
                <a:gd name="connsiteX80" fmla="*/ 923027 w 3700733"/>
                <a:gd name="connsiteY80" fmla="*/ 836762 h 871268"/>
                <a:gd name="connsiteX81" fmla="*/ 974785 w 3700733"/>
                <a:gd name="connsiteY81" fmla="*/ 845389 h 871268"/>
                <a:gd name="connsiteX82" fmla="*/ 1207699 w 3700733"/>
                <a:gd name="connsiteY82" fmla="*/ 854015 h 871268"/>
                <a:gd name="connsiteX83" fmla="*/ 1311216 w 3700733"/>
                <a:gd name="connsiteY83" fmla="*/ 862642 h 871268"/>
                <a:gd name="connsiteX84" fmla="*/ 1380227 w 3700733"/>
                <a:gd name="connsiteY84" fmla="*/ 871268 h 871268"/>
                <a:gd name="connsiteX85" fmla="*/ 1759789 w 3700733"/>
                <a:gd name="connsiteY85" fmla="*/ 854015 h 871268"/>
                <a:gd name="connsiteX86" fmla="*/ 1811548 w 3700733"/>
                <a:gd name="connsiteY86" fmla="*/ 836762 h 871268"/>
                <a:gd name="connsiteX87" fmla="*/ 1880559 w 3700733"/>
                <a:gd name="connsiteY87" fmla="*/ 819509 h 871268"/>
                <a:gd name="connsiteX88" fmla="*/ 1915065 w 3700733"/>
                <a:gd name="connsiteY88" fmla="*/ 810883 h 871268"/>
                <a:gd name="connsiteX89" fmla="*/ 1940944 w 3700733"/>
                <a:gd name="connsiteY89" fmla="*/ 802257 h 871268"/>
                <a:gd name="connsiteX90" fmla="*/ 2027208 w 3700733"/>
                <a:gd name="connsiteY90" fmla="*/ 776377 h 871268"/>
                <a:gd name="connsiteX91" fmla="*/ 2053087 w 3700733"/>
                <a:gd name="connsiteY91" fmla="*/ 767751 h 871268"/>
                <a:gd name="connsiteX92" fmla="*/ 2087593 w 3700733"/>
                <a:gd name="connsiteY92" fmla="*/ 750498 h 871268"/>
                <a:gd name="connsiteX93" fmla="*/ 2113472 w 3700733"/>
                <a:gd name="connsiteY93" fmla="*/ 733245 h 871268"/>
                <a:gd name="connsiteX94" fmla="*/ 2139351 w 3700733"/>
                <a:gd name="connsiteY94" fmla="*/ 724619 h 871268"/>
                <a:gd name="connsiteX95" fmla="*/ 2173857 w 3700733"/>
                <a:gd name="connsiteY95" fmla="*/ 707366 h 871268"/>
                <a:gd name="connsiteX96" fmla="*/ 2242868 w 3700733"/>
                <a:gd name="connsiteY96" fmla="*/ 690113 h 871268"/>
                <a:gd name="connsiteX97" fmla="*/ 2268748 w 3700733"/>
                <a:gd name="connsiteY97" fmla="*/ 681487 h 871268"/>
                <a:gd name="connsiteX98" fmla="*/ 2363638 w 3700733"/>
                <a:gd name="connsiteY98" fmla="*/ 672860 h 871268"/>
                <a:gd name="connsiteX99" fmla="*/ 2467155 w 3700733"/>
                <a:gd name="connsiteY99" fmla="*/ 655608 h 871268"/>
                <a:gd name="connsiteX100" fmla="*/ 2725948 w 3700733"/>
                <a:gd name="connsiteY100" fmla="*/ 664234 h 871268"/>
                <a:gd name="connsiteX101" fmla="*/ 2812212 w 3700733"/>
                <a:gd name="connsiteY101" fmla="*/ 690113 h 871268"/>
                <a:gd name="connsiteX102" fmla="*/ 2846717 w 3700733"/>
                <a:gd name="connsiteY102" fmla="*/ 698740 h 871268"/>
                <a:gd name="connsiteX103" fmla="*/ 2924355 w 3700733"/>
                <a:gd name="connsiteY103" fmla="*/ 724619 h 871268"/>
                <a:gd name="connsiteX104" fmla="*/ 2993366 w 3700733"/>
                <a:gd name="connsiteY104" fmla="*/ 759125 h 871268"/>
                <a:gd name="connsiteX105" fmla="*/ 3027872 w 3700733"/>
                <a:gd name="connsiteY105" fmla="*/ 776377 h 871268"/>
                <a:gd name="connsiteX106" fmla="*/ 3062378 w 3700733"/>
                <a:gd name="connsiteY106" fmla="*/ 785004 h 871268"/>
                <a:gd name="connsiteX107" fmla="*/ 3157268 w 3700733"/>
                <a:gd name="connsiteY107" fmla="*/ 810883 h 871268"/>
                <a:gd name="connsiteX108" fmla="*/ 3364302 w 3700733"/>
                <a:gd name="connsiteY108" fmla="*/ 828136 h 871268"/>
                <a:gd name="connsiteX109" fmla="*/ 3424687 w 3700733"/>
                <a:gd name="connsiteY109" fmla="*/ 836762 h 871268"/>
                <a:gd name="connsiteX110" fmla="*/ 3459193 w 3700733"/>
                <a:gd name="connsiteY110" fmla="*/ 845389 h 871268"/>
                <a:gd name="connsiteX111" fmla="*/ 3597216 w 3700733"/>
                <a:gd name="connsiteY111" fmla="*/ 854015 h 871268"/>
                <a:gd name="connsiteX112" fmla="*/ 3623095 w 3700733"/>
                <a:gd name="connsiteY112" fmla="*/ 845389 h 871268"/>
                <a:gd name="connsiteX113" fmla="*/ 3692106 w 3700733"/>
                <a:gd name="connsiteY113" fmla="*/ 767751 h 871268"/>
                <a:gd name="connsiteX114" fmla="*/ 3700733 w 3700733"/>
                <a:gd name="connsiteY114" fmla="*/ 750498 h 87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3700733" h="871268">
                  <a:moveTo>
                    <a:pt x="0" y="276045"/>
                  </a:moveTo>
                  <a:lnTo>
                    <a:pt x="69012" y="267419"/>
                  </a:lnTo>
                  <a:cubicBezTo>
                    <a:pt x="146136" y="259301"/>
                    <a:pt x="168161" y="259949"/>
                    <a:pt x="241540" y="250166"/>
                  </a:cubicBezTo>
                  <a:cubicBezTo>
                    <a:pt x="258878" y="247854"/>
                    <a:pt x="276046" y="244415"/>
                    <a:pt x="293299" y="241540"/>
                  </a:cubicBezTo>
                  <a:cubicBezTo>
                    <a:pt x="561079" y="245724"/>
                    <a:pt x="919112" y="258680"/>
                    <a:pt x="1199072" y="241540"/>
                  </a:cubicBezTo>
                  <a:cubicBezTo>
                    <a:pt x="1225609" y="239915"/>
                    <a:pt x="1291696" y="216416"/>
                    <a:pt x="1319842" y="207034"/>
                  </a:cubicBezTo>
                  <a:cubicBezTo>
                    <a:pt x="1328468" y="204159"/>
                    <a:pt x="1336900" y="200613"/>
                    <a:pt x="1345721" y="198408"/>
                  </a:cubicBezTo>
                  <a:cubicBezTo>
                    <a:pt x="1373206" y="191536"/>
                    <a:pt x="1394875" y="185537"/>
                    <a:pt x="1423359" y="181155"/>
                  </a:cubicBezTo>
                  <a:cubicBezTo>
                    <a:pt x="1454212" y="176408"/>
                    <a:pt x="1541208" y="167102"/>
                    <a:pt x="1570008" y="163902"/>
                  </a:cubicBezTo>
                  <a:cubicBezTo>
                    <a:pt x="1622875" y="150684"/>
                    <a:pt x="1600824" y="154727"/>
                    <a:pt x="1673525" y="146649"/>
                  </a:cubicBezTo>
                  <a:cubicBezTo>
                    <a:pt x="1891561" y="122423"/>
                    <a:pt x="1770492" y="138958"/>
                    <a:pt x="1897812" y="120770"/>
                  </a:cubicBezTo>
                  <a:cubicBezTo>
                    <a:pt x="1969572" y="96848"/>
                    <a:pt x="1855227" y="133251"/>
                    <a:pt x="1984076" y="103517"/>
                  </a:cubicBezTo>
                  <a:cubicBezTo>
                    <a:pt x="2095917" y="77708"/>
                    <a:pt x="1992852" y="94855"/>
                    <a:pt x="2061714" y="77638"/>
                  </a:cubicBezTo>
                  <a:cubicBezTo>
                    <a:pt x="2169632" y="50656"/>
                    <a:pt x="2035431" y="85146"/>
                    <a:pt x="2122099" y="60385"/>
                  </a:cubicBezTo>
                  <a:cubicBezTo>
                    <a:pt x="2160175" y="49507"/>
                    <a:pt x="2149384" y="55544"/>
                    <a:pt x="2182483" y="43132"/>
                  </a:cubicBezTo>
                  <a:cubicBezTo>
                    <a:pt x="2196982" y="37695"/>
                    <a:pt x="2210784" y="30329"/>
                    <a:pt x="2225616" y="25879"/>
                  </a:cubicBezTo>
                  <a:cubicBezTo>
                    <a:pt x="2239660" y="21666"/>
                    <a:pt x="2254285" y="19663"/>
                    <a:pt x="2268748" y="17253"/>
                  </a:cubicBezTo>
                  <a:cubicBezTo>
                    <a:pt x="2288804" y="13910"/>
                    <a:pt x="2309037" y="11718"/>
                    <a:pt x="2329133" y="8626"/>
                  </a:cubicBezTo>
                  <a:cubicBezTo>
                    <a:pt x="2346420" y="5966"/>
                    <a:pt x="2363638" y="2875"/>
                    <a:pt x="2380891" y="0"/>
                  </a:cubicBezTo>
                  <a:lnTo>
                    <a:pt x="2812212" y="8626"/>
                  </a:lnTo>
                  <a:cubicBezTo>
                    <a:pt x="2849412" y="9979"/>
                    <a:pt x="2850643" y="18234"/>
                    <a:pt x="2881223" y="25879"/>
                  </a:cubicBezTo>
                  <a:cubicBezTo>
                    <a:pt x="2926690" y="37246"/>
                    <a:pt x="2973779" y="40392"/>
                    <a:pt x="3019246" y="51759"/>
                  </a:cubicBezTo>
                  <a:cubicBezTo>
                    <a:pt x="3028067" y="53964"/>
                    <a:pt x="3036382" y="57887"/>
                    <a:pt x="3045125" y="60385"/>
                  </a:cubicBezTo>
                  <a:cubicBezTo>
                    <a:pt x="3083202" y="71264"/>
                    <a:pt x="3072410" y="65225"/>
                    <a:pt x="3105510" y="77638"/>
                  </a:cubicBezTo>
                  <a:cubicBezTo>
                    <a:pt x="3120009" y="83075"/>
                    <a:pt x="3133952" y="89994"/>
                    <a:pt x="3148642" y="94891"/>
                  </a:cubicBezTo>
                  <a:cubicBezTo>
                    <a:pt x="3159890" y="98640"/>
                    <a:pt x="3171900" y="99768"/>
                    <a:pt x="3183148" y="103517"/>
                  </a:cubicBezTo>
                  <a:cubicBezTo>
                    <a:pt x="3197838" y="108414"/>
                    <a:pt x="3211781" y="115333"/>
                    <a:pt x="3226280" y="120770"/>
                  </a:cubicBezTo>
                  <a:cubicBezTo>
                    <a:pt x="3234794" y="123963"/>
                    <a:pt x="3243386" y="127004"/>
                    <a:pt x="3252159" y="129396"/>
                  </a:cubicBezTo>
                  <a:cubicBezTo>
                    <a:pt x="3275035" y="135635"/>
                    <a:pt x="3321170" y="146649"/>
                    <a:pt x="3321170" y="146649"/>
                  </a:cubicBezTo>
                  <a:cubicBezTo>
                    <a:pt x="3374965" y="182512"/>
                    <a:pt x="3314282" y="147170"/>
                    <a:pt x="3398808" y="172528"/>
                  </a:cubicBezTo>
                  <a:cubicBezTo>
                    <a:pt x="3411125" y="176223"/>
                    <a:pt x="3421273" y="185266"/>
                    <a:pt x="3433314" y="189781"/>
                  </a:cubicBezTo>
                  <a:cubicBezTo>
                    <a:pt x="3444415" y="193944"/>
                    <a:pt x="3456317" y="195532"/>
                    <a:pt x="3467819" y="198408"/>
                  </a:cubicBezTo>
                  <a:cubicBezTo>
                    <a:pt x="3482196" y="207034"/>
                    <a:pt x="3496733" y="215401"/>
                    <a:pt x="3510951" y="224287"/>
                  </a:cubicBezTo>
                  <a:cubicBezTo>
                    <a:pt x="3519743" y="229782"/>
                    <a:pt x="3527558" y="236903"/>
                    <a:pt x="3536831" y="241540"/>
                  </a:cubicBezTo>
                  <a:cubicBezTo>
                    <a:pt x="3544964" y="245606"/>
                    <a:pt x="3554084" y="247291"/>
                    <a:pt x="3562710" y="250166"/>
                  </a:cubicBezTo>
                  <a:lnTo>
                    <a:pt x="3614468" y="284672"/>
                  </a:lnTo>
                  <a:lnTo>
                    <a:pt x="3640348" y="301925"/>
                  </a:lnTo>
                  <a:cubicBezTo>
                    <a:pt x="3637472" y="322053"/>
                    <a:pt x="3639979" y="343729"/>
                    <a:pt x="3631721" y="362309"/>
                  </a:cubicBezTo>
                  <a:cubicBezTo>
                    <a:pt x="3627510" y="371783"/>
                    <a:pt x="3614278" y="373536"/>
                    <a:pt x="3605842" y="379562"/>
                  </a:cubicBezTo>
                  <a:cubicBezTo>
                    <a:pt x="3594143" y="387919"/>
                    <a:pt x="3583036" y="397085"/>
                    <a:pt x="3571336" y="405442"/>
                  </a:cubicBezTo>
                  <a:cubicBezTo>
                    <a:pt x="3523869" y="439347"/>
                    <a:pt x="3559765" y="412174"/>
                    <a:pt x="3476446" y="439947"/>
                  </a:cubicBezTo>
                  <a:lnTo>
                    <a:pt x="3424687" y="457200"/>
                  </a:lnTo>
                  <a:cubicBezTo>
                    <a:pt x="3363242" y="477681"/>
                    <a:pt x="3407866" y="465129"/>
                    <a:pt x="3286665" y="474453"/>
                  </a:cubicBezTo>
                  <a:cubicBezTo>
                    <a:pt x="3191774" y="471577"/>
                    <a:pt x="3096781" y="471092"/>
                    <a:pt x="3001993" y="465826"/>
                  </a:cubicBezTo>
                  <a:cubicBezTo>
                    <a:pt x="2992914" y="465322"/>
                    <a:pt x="2984935" y="459405"/>
                    <a:pt x="2976114" y="457200"/>
                  </a:cubicBezTo>
                  <a:cubicBezTo>
                    <a:pt x="2961890" y="453644"/>
                    <a:pt x="2947445" y="450984"/>
                    <a:pt x="2932982" y="448574"/>
                  </a:cubicBezTo>
                  <a:cubicBezTo>
                    <a:pt x="2912926" y="445231"/>
                    <a:pt x="2892653" y="443290"/>
                    <a:pt x="2872597" y="439947"/>
                  </a:cubicBezTo>
                  <a:cubicBezTo>
                    <a:pt x="2858134" y="437537"/>
                    <a:pt x="2843957" y="433550"/>
                    <a:pt x="2829465" y="431321"/>
                  </a:cubicBezTo>
                  <a:cubicBezTo>
                    <a:pt x="2774999" y="422942"/>
                    <a:pt x="2720438" y="419056"/>
                    <a:pt x="2665563" y="414068"/>
                  </a:cubicBezTo>
                  <a:cubicBezTo>
                    <a:pt x="2538932" y="420399"/>
                    <a:pt x="2412024" y="425121"/>
                    <a:pt x="2286000" y="439947"/>
                  </a:cubicBezTo>
                  <a:cubicBezTo>
                    <a:pt x="2265807" y="442323"/>
                    <a:pt x="2245744" y="445698"/>
                    <a:pt x="2225616" y="448574"/>
                  </a:cubicBezTo>
                  <a:cubicBezTo>
                    <a:pt x="2216989" y="451449"/>
                    <a:pt x="2208558" y="454995"/>
                    <a:pt x="2199736" y="457200"/>
                  </a:cubicBezTo>
                  <a:cubicBezTo>
                    <a:pt x="2185512" y="460756"/>
                    <a:pt x="2170514" y="461189"/>
                    <a:pt x="2156604" y="465826"/>
                  </a:cubicBezTo>
                  <a:cubicBezTo>
                    <a:pt x="2144405" y="469892"/>
                    <a:pt x="2133919" y="478013"/>
                    <a:pt x="2122099" y="483079"/>
                  </a:cubicBezTo>
                  <a:cubicBezTo>
                    <a:pt x="2113741" y="486661"/>
                    <a:pt x="2104352" y="487639"/>
                    <a:pt x="2096219" y="491706"/>
                  </a:cubicBezTo>
                  <a:cubicBezTo>
                    <a:pt x="2086946" y="496343"/>
                    <a:pt x="2080083" y="505416"/>
                    <a:pt x="2070340" y="508959"/>
                  </a:cubicBezTo>
                  <a:cubicBezTo>
                    <a:pt x="2048056" y="517062"/>
                    <a:pt x="2023824" y="518712"/>
                    <a:pt x="2001329" y="526211"/>
                  </a:cubicBezTo>
                  <a:cubicBezTo>
                    <a:pt x="1992703" y="529087"/>
                    <a:pt x="1983808" y="531256"/>
                    <a:pt x="1975450" y="534838"/>
                  </a:cubicBezTo>
                  <a:cubicBezTo>
                    <a:pt x="1963630" y="539904"/>
                    <a:pt x="1952985" y="547576"/>
                    <a:pt x="1940944" y="552091"/>
                  </a:cubicBezTo>
                  <a:cubicBezTo>
                    <a:pt x="1929843" y="556254"/>
                    <a:pt x="1917838" y="557460"/>
                    <a:pt x="1906438" y="560717"/>
                  </a:cubicBezTo>
                  <a:cubicBezTo>
                    <a:pt x="1897695" y="563215"/>
                    <a:pt x="1889302" y="566845"/>
                    <a:pt x="1880559" y="569343"/>
                  </a:cubicBezTo>
                  <a:cubicBezTo>
                    <a:pt x="1869159" y="572600"/>
                    <a:pt x="1857409" y="574563"/>
                    <a:pt x="1846053" y="577970"/>
                  </a:cubicBezTo>
                  <a:cubicBezTo>
                    <a:pt x="1828634" y="583196"/>
                    <a:pt x="1811938" y="590813"/>
                    <a:pt x="1794295" y="595223"/>
                  </a:cubicBezTo>
                  <a:cubicBezTo>
                    <a:pt x="1782793" y="598098"/>
                    <a:pt x="1771145" y="600442"/>
                    <a:pt x="1759789" y="603849"/>
                  </a:cubicBezTo>
                  <a:cubicBezTo>
                    <a:pt x="1742370" y="609075"/>
                    <a:pt x="1725284" y="615351"/>
                    <a:pt x="1708031" y="621102"/>
                  </a:cubicBezTo>
                  <a:cubicBezTo>
                    <a:pt x="1699404" y="623978"/>
                    <a:pt x="1690284" y="625661"/>
                    <a:pt x="1682151" y="629728"/>
                  </a:cubicBezTo>
                  <a:cubicBezTo>
                    <a:pt x="1649783" y="645913"/>
                    <a:pt x="1648374" y="649736"/>
                    <a:pt x="1613140" y="655608"/>
                  </a:cubicBezTo>
                  <a:cubicBezTo>
                    <a:pt x="1573028" y="662293"/>
                    <a:pt x="1492370" y="672860"/>
                    <a:pt x="1492370" y="672860"/>
                  </a:cubicBezTo>
                  <a:cubicBezTo>
                    <a:pt x="1337095" y="669985"/>
                    <a:pt x="1181704" y="670884"/>
                    <a:pt x="1026544" y="664234"/>
                  </a:cubicBezTo>
                  <a:cubicBezTo>
                    <a:pt x="980221" y="662249"/>
                    <a:pt x="934784" y="650065"/>
                    <a:pt x="888521" y="646981"/>
                  </a:cubicBezTo>
                  <a:lnTo>
                    <a:pt x="759125" y="638355"/>
                  </a:lnTo>
                  <a:cubicBezTo>
                    <a:pt x="741872" y="635479"/>
                    <a:pt x="724737" y="631772"/>
                    <a:pt x="707366" y="629728"/>
                  </a:cubicBezTo>
                  <a:cubicBezTo>
                    <a:pt x="513351" y="606902"/>
                    <a:pt x="427404" y="624731"/>
                    <a:pt x="172529" y="629728"/>
                  </a:cubicBezTo>
                  <a:cubicBezTo>
                    <a:pt x="161027" y="632604"/>
                    <a:pt x="149379" y="634948"/>
                    <a:pt x="138023" y="638355"/>
                  </a:cubicBezTo>
                  <a:cubicBezTo>
                    <a:pt x="120604" y="643581"/>
                    <a:pt x="86265" y="655608"/>
                    <a:pt x="86265" y="655608"/>
                  </a:cubicBezTo>
                  <a:cubicBezTo>
                    <a:pt x="89140" y="698740"/>
                    <a:pt x="78432" y="745032"/>
                    <a:pt x="94891" y="785004"/>
                  </a:cubicBezTo>
                  <a:cubicBezTo>
                    <a:pt x="101815" y="801820"/>
                    <a:pt x="131518" y="792169"/>
                    <a:pt x="146650" y="802257"/>
                  </a:cubicBezTo>
                  <a:cubicBezTo>
                    <a:pt x="180095" y="824553"/>
                    <a:pt x="162694" y="816230"/>
                    <a:pt x="198408" y="828136"/>
                  </a:cubicBezTo>
                  <a:lnTo>
                    <a:pt x="733246" y="819509"/>
                  </a:lnTo>
                  <a:cubicBezTo>
                    <a:pt x="787956" y="819509"/>
                    <a:pt x="842663" y="823183"/>
                    <a:pt x="897148" y="828136"/>
                  </a:cubicBezTo>
                  <a:cubicBezTo>
                    <a:pt x="906204" y="828959"/>
                    <a:pt x="914151" y="834789"/>
                    <a:pt x="923027" y="836762"/>
                  </a:cubicBezTo>
                  <a:cubicBezTo>
                    <a:pt x="940101" y="840556"/>
                    <a:pt x="957326" y="844331"/>
                    <a:pt x="974785" y="845389"/>
                  </a:cubicBezTo>
                  <a:cubicBezTo>
                    <a:pt x="1052334" y="850089"/>
                    <a:pt x="1130061" y="851140"/>
                    <a:pt x="1207699" y="854015"/>
                  </a:cubicBezTo>
                  <a:lnTo>
                    <a:pt x="1311216" y="862642"/>
                  </a:lnTo>
                  <a:cubicBezTo>
                    <a:pt x="1334284" y="864949"/>
                    <a:pt x="1357044" y="871268"/>
                    <a:pt x="1380227" y="871268"/>
                  </a:cubicBezTo>
                  <a:cubicBezTo>
                    <a:pt x="1503505" y="871268"/>
                    <a:pt x="1635384" y="861791"/>
                    <a:pt x="1759789" y="854015"/>
                  </a:cubicBezTo>
                  <a:cubicBezTo>
                    <a:pt x="1777042" y="848264"/>
                    <a:pt x="1793905" y="841173"/>
                    <a:pt x="1811548" y="836762"/>
                  </a:cubicBezTo>
                  <a:lnTo>
                    <a:pt x="1880559" y="819509"/>
                  </a:lnTo>
                  <a:cubicBezTo>
                    <a:pt x="1892061" y="816634"/>
                    <a:pt x="1903817" y="814632"/>
                    <a:pt x="1915065" y="810883"/>
                  </a:cubicBezTo>
                  <a:cubicBezTo>
                    <a:pt x="1923691" y="808008"/>
                    <a:pt x="1932201" y="804755"/>
                    <a:pt x="1940944" y="802257"/>
                  </a:cubicBezTo>
                  <a:cubicBezTo>
                    <a:pt x="2032199" y="776184"/>
                    <a:pt x="1904218" y="817374"/>
                    <a:pt x="2027208" y="776377"/>
                  </a:cubicBezTo>
                  <a:cubicBezTo>
                    <a:pt x="2035834" y="773502"/>
                    <a:pt x="2044954" y="771817"/>
                    <a:pt x="2053087" y="767751"/>
                  </a:cubicBezTo>
                  <a:cubicBezTo>
                    <a:pt x="2064589" y="762000"/>
                    <a:pt x="2076428" y="756878"/>
                    <a:pt x="2087593" y="750498"/>
                  </a:cubicBezTo>
                  <a:cubicBezTo>
                    <a:pt x="2096595" y="745354"/>
                    <a:pt x="2104199" y="737882"/>
                    <a:pt x="2113472" y="733245"/>
                  </a:cubicBezTo>
                  <a:cubicBezTo>
                    <a:pt x="2121605" y="729179"/>
                    <a:pt x="2130993" y="728201"/>
                    <a:pt x="2139351" y="724619"/>
                  </a:cubicBezTo>
                  <a:cubicBezTo>
                    <a:pt x="2151171" y="719553"/>
                    <a:pt x="2161657" y="711433"/>
                    <a:pt x="2173857" y="707366"/>
                  </a:cubicBezTo>
                  <a:cubicBezTo>
                    <a:pt x="2196352" y="699868"/>
                    <a:pt x="2220373" y="697611"/>
                    <a:pt x="2242868" y="690113"/>
                  </a:cubicBezTo>
                  <a:cubicBezTo>
                    <a:pt x="2251495" y="687238"/>
                    <a:pt x="2259746" y="682773"/>
                    <a:pt x="2268748" y="681487"/>
                  </a:cubicBezTo>
                  <a:cubicBezTo>
                    <a:pt x="2300189" y="676995"/>
                    <a:pt x="2332072" y="676367"/>
                    <a:pt x="2363638" y="672860"/>
                  </a:cubicBezTo>
                  <a:cubicBezTo>
                    <a:pt x="2411792" y="667510"/>
                    <a:pt x="2423372" y="664364"/>
                    <a:pt x="2467155" y="655608"/>
                  </a:cubicBezTo>
                  <a:cubicBezTo>
                    <a:pt x="2553419" y="658483"/>
                    <a:pt x="2639776" y="659310"/>
                    <a:pt x="2725948" y="664234"/>
                  </a:cubicBezTo>
                  <a:cubicBezTo>
                    <a:pt x="2767071" y="666584"/>
                    <a:pt x="2773625" y="677250"/>
                    <a:pt x="2812212" y="690113"/>
                  </a:cubicBezTo>
                  <a:cubicBezTo>
                    <a:pt x="2823459" y="693862"/>
                    <a:pt x="2835470" y="694991"/>
                    <a:pt x="2846717" y="698740"/>
                  </a:cubicBezTo>
                  <a:cubicBezTo>
                    <a:pt x="2944169" y="731224"/>
                    <a:pt x="2841668" y="703945"/>
                    <a:pt x="2924355" y="724619"/>
                  </a:cubicBezTo>
                  <a:cubicBezTo>
                    <a:pt x="2970180" y="755169"/>
                    <a:pt x="2930061" y="730990"/>
                    <a:pt x="2993366" y="759125"/>
                  </a:cubicBezTo>
                  <a:cubicBezTo>
                    <a:pt x="3005117" y="764348"/>
                    <a:pt x="3015831" y="771862"/>
                    <a:pt x="3027872" y="776377"/>
                  </a:cubicBezTo>
                  <a:cubicBezTo>
                    <a:pt x="3038973" y="780540"/>
                    <a:pt x="3050978" y="781747"/>
                    <a:pt x="3062378" y="785004"/>
                  </a:cubicBezTo>
                  <a:cubicBezTo>
                    <a:pt x="3104484" y="797034"/>
                    <a:pt x="3095780" y="802099"/>
                    <a:pt x="3157268" y="810883"/>
                  </a:cubicBezTo>
                  <a:cubicBezTo>
                    <a:pt x="3266128" y="826434"/>
                    <a:pt x="3197355" y="818315"/>
                    <a:pt x="3364302" y="828136"/>
                  </a:cubicBezTo>
                  <a:cubicBezTo>
                    <a:pt x="3384430" y="831011"/>
                    <a:pt x="3404682" y="833125"/>
                    <a:pt x="3424687" y="836762"/>
                  </a:cubicBezTo>
                  <a:cubicBezTo>
                    <a:pt x="3436352" y="838883"/>
                    <a:pt x="3447396" y="844209"/>
                    <a:pt x="3459193" y="845389"/>
                  </a:cubicBezTo>
                  <a:cubicBezTo>
                    <a:pt x="3505062" y="849976"/>
                    <a:pt x="3551208" y="851140"/>
                    <a:pt x="3597216" y="854015"/>
                  </a:cubicBezTo>
                  <a:cubicBezTo>
                    <a:pt x="3605842" y="851140"/>
                    <a:pt x="3615918" y="850972"/>
                    <a:pt x="3623095" y="845389"/>
                  </a:cubicBezTo>
                  <a:cubicBezTo>
                    <a:pt x="3653826" y="821487"/>
                    <a:pt x="3673369" y="798979"/>
                    <a:pt x="3692106" y="767751"/>
                  </a:cubicBezTo>
                  <a:cubicBezTo>
                    <a:pt x="3695414" y="762237"/>
                    <a:pt x="3697857" y="756249"/>
                    <a:pt x="3700733" y="750498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09" name="Étoile à 5 branches 208"/>
            <p:cNvSpPr/>
            <p:nvPr/>
          </p:nvSpPr>
          <p:spPr>
            <a:xfrm>
              <a:off x="119249" y="5151033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10" name="Étoile à 5 branches 209"/>
            <p:cNvSpPr/>
            <p:nvPr/>
          </p:nvSpPr>
          <p:spPr>
            <a:xfrm>
              <a:off x="639081" y="5545528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11" name="Étoile à 5 branches 210"/>
            <p:cNvSpPr/>
            <p:nvPr/>
          </p:nvSpPr>
          <p:spPr>
            <a:xfrm>
              <a:off x="954006" y="5807267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12" name="Étoile à 5 branches 211"/>
            <p:cNvSpPr/>
            <p:nvPr/>
          </p:nvSpPr>
          <p:spPr>
            <a:xfrm>
              <a:off x="2486530" y="4932275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13" name="Étoile à 5 branches 212"/>
            <p:cNvSpPr/>
            <p:nvPr/>
          </p:nvSpPr>
          <p:spPr>
            <a:xfrm>
              <a:off x="1443755" y="5060569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14" name="Étoile à 5 branches 213"/>
            <p:cNvSpPr/>
            <p:nvPr/>
          </p:nvSpPr>
          <p:spPr>
            <a:xfrm>
              <a:off x="-9856" y="5545528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15" name="Étoile à 5 branches 214"/>
            <p:cNvSpPr/>
            <p:nvPr/>
          </p:nvSpPr>
          <p:spPr>
            <a:xfrm>
              <a:off x="1962711" y="5401512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16" name="Étoile à 5 branches 215"/>
            <p:cNvSpPr/>
            <p:nvPr/>
          </p:nvSpPr>
          <p:spPr>
            <a:xfrm>
              <a:off x="2796461" y="5079025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17" name="Étoile à 5 branches 216"/>
            <p:cNvSpPr/>
            <p:nvPr/>
          </p:nvSpPr>
          <p:spPr>
            <a:xfrm>
              <a:off x="2846266" y="5731535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18" name="Étoile à 5 branches 217"/>
            <p:cNvSpPr/>
            <p:nvPr/>
          </p:nvSpPr>
          <p:spPr>
            <a:xfrm>
              <a:off x="2687440" y="5731535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19" name="Étoile à 5 branches 218"/>
            <p:cNvSpPr/>
            <p:nvPr/>
          </p:nvSpPr>
          <p:spPr>
            <a:xfrm>
              <a:off x="1477980" y="5484830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20" name="Étoile à 5 branches 219"/>
            <p:cNvSpPr/>
            <p:nvPr/>
          </p:nvSpPr>
          <p:spPr>
            <a:xfrm>
              <a:off x="2369664" y="5633859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21" name="Étoile à 5 branches 220"/>
            <p:cNvSpPr/>
            <p:nvPr/>
          </p:nvSpPr>
          <p:spPr>
            <a:xfrm>
              <a:off x="1616975" y="5651991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22" name="Étoile à 5 branches 221"/>
            <p:cNvSpPr/>
            <p:nvPr/>
          </p:nvSpPr>
          <p:spPr>
            <a:xfrm>
              <a:off x="-238673" y="5739346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23" name="Étoile à 5 branches 222"/>
            <p:cNvSpPr/>
            <p:nvPr/>
          </p:nvSpPr>
          <p:spPr>
            <a:xfrm>
              <a:off x="1616975" y="4977213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24" name="Étoile à 5 branches 223"/>
            <p:cNvSpPr/>
            <p:nvPr/>
          </p:nvSpPr>
          <p:spPr>
            <a:xfrm>
              <a:off x="2163656" y="5340998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25" name="Étoile à 5 branches 224"/>
            <p:cNvSpPr/>
            <p:nvPr/>
          </p:nvSpPr>
          <p:spPr>
            <a:xfrm>
              <a:off x="619580" y="5178262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26" name="Étoile à 5 branches 225"/>
            <p:cNvSpPr/>
            <p:nvPr/>
          </p:nvSpPr>
          <p:spPr>
            <a:xfrm>
              <a:off x="-238673" y="5196982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</p:grpSp>
      <p:grpSp>
        <p:nvGrpSpPr>
          <p:cNvPr id="26" name="Groupe 25"/>
          <p:cNvGrpSpPr/>
          <p:nvPr/>
        </p:nvGrpSpPr>
        <p:grpSpPr>
          <a:xfrm>
            <a:off x="511016" y="3034468"/>
            <a:ext cx="3700733" cy="980362"/>
            <a:chOff x="1420449" y="2708920"/>
            <a:chExt cx="3700733" cy="980362"/>
          </a:xfrm>
        </p:grpSpPr>
        <p:sp>
          <p:nvSpPr>
            <p:cNvPr id="227" name="Rectangle 226"/>
            <p:cNvSpPr/>
            <p:nvPr/>
          </p:nvSpPr>
          <p:spPr>
            <a:xfrm>
              <a:off x="2565335" y="3290949"/>
              <a:ext cx="435904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28" name="Rectangle 227"/>
            <p:cNvSpPr/>
            <p:nvPr/>
          </p:nvSpPr>
          <p:spPr>
            <a:xfrm>
              <a:off x="1749760" y="3456960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29" name="Rectangle 228"/>
            <p:cNvSpPr/>
            <p:nvPr/>
          </p:nvSpPr>
          <p:spPr>
            <a:xfrm>
              <a:off x="2713207" y="3505658"/>
              <a:ext cx="212168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30" name="Rectangle 229"/>
            <p:cNvSpPr/>
            <p:nvPr/>
          </p:nvSpPr>
          <p:spPr>
            <a:xfrm>
              <a:off x="2180150" y="2863113"/>
              <a:ext cx="435904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31" name="Rectangle 230"/>
            <p:cNvSpPr/>
            <p:nvPr/>
          </p:nvSpPr>
          <p:spPr>
            <a:xfrm rot="1047102">
              <a:off x="4460648" y="2726115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32" name="Rectangle 231"/>
            <p:cNvSpPr/>
            <p:nvPr/>
          </p:nvSpPr>
          <p:spPr>
            <a:xfrm rot="1328182">
              <a:off x="4258155" y="3394904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33" name="Rectangle 232"/>
            <p:cNvSpPr/>
            <p:nvPr/>
          </p:nvSpPr>
          <p:spPr>
            <a:xfrm>
              <a:off x="3898115" y="3046737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34" name="Forme libre 233"/>
            <p:cNvSpPr/>
            <p:nvPr/>
          </p:nvSpPr>
          <p:spPr>
            <a:xfrm>
              <a:off x="1420449" y="2708920"/>
              <a:ext cx="3700733" cy="871268"/>
            </a:xfrm>
            <a:custGeom>
              <a:avLst/>
              <a:gdLst>
                <a:gd name="connsiteX0" fmla="*/ 0 w 3700733"/>
                <a:gd name="connsiteY0" fmla="*/ 276045 h 871268"/>
                <a:gd name="connsiteX1" fmla="*/ 69012 w 3700733"/>
                <a:gd name="connsiteY1" fmla="*/ 267419 h 871268"/>
                <a:gd name="connsiteX2" fmla="*/ 241540 w 3700733"/>
                <a:gd name="connsiteY2" fmla="*/ 250166 h 871268"/>
                <a:gd name="connsiteX3" fmla="*/ 293299 w 3700733"/>
                <a:gd name="connsiteY3" fmla="*/ 241540 h 871268"/>
                <a:gd name="connsiteX4" fmla="*/ 1199072 w 3700733"/>
                <a:gd name="connsiteY4" fmla="*/ 241540 h 871268"/>
                <a:gd name="connsiteX5" fmla="*/ 1319842 w 3700733"/>
                <a:gd name="connsiteY5" fmla="*/ 207034 h 871268"/>
                <a:gd name="connsiteX6" fmla="*/ 1345721 w 3700733"/>
                <a:gd name="connsiteY6" fmla="*/ 198408 h 871268"/>
                <a:gd name="connsiteX7" fmla="*/ 1423359 w 3700733"/>
                <a:gd name="connsiteY7" fmla="*/ 181155 h 871268"/>
                <a:gd name="connsiteX8" fmla="*/ 1570008 w 3700733"/>
                <a:gd name="connsiteY8" fmla="*/ 163902 h 871268"/>
                <a:gd name="connsiteX9" fmla="*/ 1673525 w 3700733"/>
                <a:gd name="connsiteY9" fmla="*/ 146649 h 871268"/>
                <a:gd name="connsiteX10" fmla="*/ 1897812 w 3700733"/>
                <a:gd name="connsiteY10" fmla="*/ 120770 h 871268"/>
                <a:gd name="connsiteX11" fmla="*/ 1984076 w 3700733"/>
                <a:gd name="connsiteY11" fmla="*/ 103517 h 871268"/>
                <a:gd name="connsiteX12" fmla="*/ 2061714 w 3700733"/>
                <a:gd name="connsiteY12" fmla="*/ 77638 h 871268"/>
                <a:gd name="connsiteX13" fmla="*/ 2122099 w 3700733"/>
                <a:gd name="connsiteY13" fmla="*/ 60385 h 871268"/>
                <a:gd name="connsiteX14" fmla="*/ 2182483 w 3700733"/>
                <a:gd name="connsiteY14" fmla="*/ 43132 h 871268"/>
                <a:gd name="connsiteX15" fmla="*/ 2225616 w 3700733"/>
                <a:gd name="connsiteY15" fmla="*/ 25879 h 871268"/>
                <a:gd name="connsiteX16" fmla="*/ 2268748 w 3700733"/>
                <a:gd name="connsiteY16" fmla="*/ 17253 h 871268"/>
                <a:gd name="connsiteX17" fmla="*/ 2329133 w 3700733"/>
                <a:gd name="connsiteY17" fmla="*/ 8626 h 871268"/>
                <a:gd name="connsiteX18" fmla="*/ 2380891 w 3700733"/>
                <a:gd name="connsiteY18" fmla="*/ 0 h 871268"/>
                <a:gd name="connsiteX19" fmla="*/ 2812212 w 3700733"/>
                <a:gd name="connsiteY19" fmla="*/ 8626 h 871268"/>
                <a:gd name="connsiteX20" fmla="*/ 2881223 w 3700733"/>
                <a:gd name="connsiteY20" fmla="*/ 25879 h 871268"/>
                <a:gd name="connsiteX21" fmla="*/ 3019246 w 3700733"/>
                <a:gd name="connsiteY21" fmla="*/ 51759 h 871268"/>
                <a:gd name="connsiteX22" fmla="*/ 3045125 w 3700733"/>
                <a:gd name="connsiteY22" fmla="*/ 60385 h 871268"/>
                <a:gd name="connsiteX23" fmla="*/ 3105510 w 3700733"/>
                <a:gd name="connsiteY23" fmla="*/ 77638 h 871268"/>
                <a:gd name="connsiteX24" fmla="*/ 3148642 w 3700733"/>
                <a:gd name="connsiteY24" fmla="*/ 94891 h 871268"/>
                <a:gd name="connsiteX25" fmla="*/ 3183148 w 3700733"/>
                <a:gd name="connsiteY25" fmla="*/ 103517 h 871268"/>
                <a:gd name="connsiteX26" fmla="*/ 3226280 w 3700733"/>
                <a:gd name="connsiteY26" fmla="*/ 120770 h 871268"/>
                <a:gd name="connsiteX27" fmla="*/ 3252159 w 3700733"/>
                <a:gd name="connsiteY27" fmla="*/ 129396 h 871268"/>
                <a:gd name="connsiteX28" fmla="*/ 3321170 w 3700733"/>
                <a:gd name="connsiteY28" fmla="*/ 146649 h 871268"/>
                <a:gd name="connsiteX29" fmla="*/ 3398808 w 3700733"/>
                <a:gd name="connsiteY29" fmla="*/ 172528 h 871268"/>
                <a:gd name="connsiteX30" fmla="*/ 3433314 w 3700733"/>
                <a:gd name="connsiteY30" fmla="*/ 189781 h 871268"/>
                <a:gd name="connsiteX31" fmla="*/ 3467819 w 3700733"/>
                <a:gd name="connsiteY31" fmla="*/ 198408 h 871268"/>
                <a:gd name="connsiteX32" fmla="*/ 3510951 w 3700733"/>
                <a:gd name="connsiteY32" fmla="*/ 224287 h 871268"/>
                <a:gd name="connsiteX33" fmla="*/ 3536831 w 3700733"/>
                <a:gd name="connsiteY33" fmla="*/ 241540 h 871268"/>
                <a:gd name="connsiteX34" fmla="*/ 3562710 w 3700733"/>
                <a:gd name="connsiteY34" fmla="*/ 250166 h 871268"/>
                <a:gd name="connsiteX35" fmla="*/ 3614468 w 3700733"/>
                <a:gd name="connsiteY35" fmla="*/ 284672 h 871268"/>
                <a:gd name="connsiteX36" fmla="*/ 3640348 w 3700733"/>
                <a:gd name="connsiteY36" fmla="*/ 301925 h 871268"/>
                <a:gd name="connsiteX37" fmla="*/ 3631721 w 3700733"/>
                <a:gd name="connsiteY37" fmla="*/ 362309 h 871268"/>
                <a:gd name="connsiteX38" fmla="*/ 3605842 w 3700733"/>
                <a:gd name="connsiteY38" fmla="*/ 379562 h 871268"/>
                <a:gd name="connsiteX39" fmla="*/ 3571336 w 3700733"/>
                <a:gd name="connsiteY39" fmla="*/ 405442 h 871268"/>
                <a:gd name="connsiteX40" fmla="*/ 3476446 w 3700733"/>
                <a:gd name="connsiteY40" fmla="*/ 439947 h 871268"/>
                <a:gd name="connsiteX41" fmla="*/ 3424687 w 3700733"/>
                <a:gd name="connsiteY41" fmla="*/ 457200 h 871268"/>
                <a:gd name="connsiteX42" fmla="*/ 3286665 w 3700733"/>
                <a:gd name="connsiteY42" fmla="*/ 474453 h 871268"/>
                <a:gd name="connsiteX43" fmla="*/ 3001993 w 3700733"/>
                <a:gd name="connsiteY43" fmla="*/ 465826 h 871268"/>
                <a:gd name="connsiteX44" fmla="*/ 2976114 w 3700733"/>
                <a:gd name="connsiteY44" fmla="*/ 457200 h 871268"/>
                <a:gd name="connsiteX45" fmla="*/ 2932982 w 3700733"/>
                <a:gd name="connsiteY45" fmla="*/ 448574 h 871268"/>
                <a:gd name="connsiteX46" fmla="*/ 2872597 w 3700733"/>
                <a:gd name="connsiteY46" fmla="*/ 439947 h 871268"/>
                <a:gd name="connsiteX47" fmla="*/ 2829465 w 3700733"/>
                <a:gd name="connsiteY47" fmla="*/ 431321 h 871268"/>
                <a:gd name="connsiteX48" fmla="*/ 2665563 w 3700733"/>
                <a:gd name="connsiteY48" fmla="*/ 414068 h 871268"/>
                <a:gd name="connsiteX49" fmla="*/ 2286000 w 3700733"/>
                <a:gd name="connsiteY49" fmla="*/ 439947 h 871268"/>
                <a:gd name="connsiteX50" fmla="*/ 2225616 w 3700733"/>
                <a:gd name="connsiteY50" fmla="*/ 448574 h 871268"/>
                <a:gd name="connsiteX51" fmla="*/ 2199736 w 3700733"/>
                <a:gd name="connsiteY51" fmla="*/ 457200 h 871268"/>
                <a:gd name="connsiteX52" fmla="*/ 2156604 w 3700733"/>
                <a:gd name="connsiteY52" fmla="*/ 465826 h 871268"/>
                <a:gd name="connsiteX53" fmla="*/ 2122099 w 3700733"/>
                <a:gd name="connsiteY53" fmla="*/ 483079 h 871268"/>
                <a:gd name="connsiteX54" fmla="*/ 2096219 w 3700733"/>
                <a:gd name="connsiteY54" fmla="*/ 491706 h 871268"/>
                <a:gd name="connsiteX55" fmla="*/ 2070340 w 3700733"/>
                <a:gd name="connsiteY55" fmla="*/ 508959 h 871268"/>
                <a:gd name="connsiteX56" fmla="*/ 2001329 w 3700733"/>
                <a:gd name="connsiteY56" fmla="*/ 526211 h 871268"/>
                <a:gd name="connsiteX57" fmla="*/ 1975450 w 3700733"/>
                <a:gd name="connsiteY57" fmla="*/ 534838 h 871268"/>
                <a:gd name="connsiteX58" fmla="*/ 1940944 w 3700733"/>
                <a:gd name="connsiteY58" fmla="*/ 552091 h 871268"/>
                <a:gd name="connsiteX59" fmla="*/ 1906438 w 3700733"/>
                <a:gd name="connsiteY59" fmla="*/ 560717 h 871268"/>
                <a:gd name="connsiteX60" fmla="*/ 1880559 w 3700733"/>
                <a:gd name="connsiteY60" fmla="*/ 569343 h 871268"/>
                <a:gd name="connsiteX61" fmla="*/ 1846053 w 3700733"/>
                <a:gd name="connsiteY61" fmla="*/ 577970 h 871268"/>
                <a:gd name="connsiteX62" fmla="*/ 1794295 w 3700733"/>
                <a:gd name="connsiteY62" fmla="*/ 595223 h 871268"/>
                <a:gd name="connsiteX63" fmla="*/ 1759789 w 3700733"/>
                <a:gd name="connsiteY63" fmla="*/ 603849 h 871268"/>
                <a:gd name="connsiteX64" fmla="*/ 1708031 w 3700733"/>
                <a:gd name="connsiteY64" fmla="*/ 621102 h 871268"/>
                <a:gd name="connsiteX65" fmla="*/ 1682151 w 3700733"/>
                <a:gd name="connsiteY65" fmla="*/ 629728 h 871268"/>
                <a:gd name="connsiteX66" fmla="*/ 1613140 w 3700733"/>
                <a:gd name="connsiteY66" fmla="*/ 655608 h 871268"/>
                <a:gd name="connsiteX67" fmla="*/ 1492370 w 3700733"/>
                <a:gd name="connsiteY67" fmla="*/ 672860 h 871268"/>
                <a:gd name="connsiteX68" fmla="*/ 1026544 w 3700733"/>
                <a:gd name="connsiteY68" fmla="*/ 664234 h 871268"/>
                <a:gd name="connsiteX69" fmla="*/ 888521 w 3700733"/>
                <a:gd name="connsiteY69" fmla="*/ 646981 h 871268"/>
                <a:gd name="connsiteX70" fmla="*/ 759125 w 3700733"/>
                <a:gd name="connsiteY70" fmla="*/ 638355 h 871268"/>
                <a:gd name="connsiteX71" fmla="*/ 707366 w 3700733"/>
                <a:gd name="connsiteY71" fmla="*/ 629728 h 871268"/>
                <a:gd name="connsiteX72" fmla="*/ 172529 w 3700733"/>
                <a:gd name="connsiteY72" fmla="*/ 629728 h 871268"/>
                <a:gd name="connsiteX73" fmla="*/ 138023 w 3700733"/>
                <a:gd name="connsiteY73" fmla="*/ 638355 h 871268"/>
                <a:gd name="connsiteX74" fmla="*/ 86265 w 3700733"/>
                <a:gd name="connsiteY74" fmla="*/ 655608 h 871268"/>
                <a:gd name="connsiteX75" fmla="*/ 94891 w 3700733"/>
                <a:gd name="connsiteY75" fmla="*/ 785004 h 871268"/>
                <a:gd name="connsiteX76" fmla="*/ 146650 w 3700733"/>
                <a:gd name="connsiteY76" fmla="*/ 802257 h 871268"/>
                <a:gd name="connsiteX77" fmla="*/ 198408 w 3700733"/>
                <a:gd name="connsiteY77" fmla="*/ 828136 h 871268"/>
                <a:gd name="connsiteX78" fmla="*/ 733246 w 3700733"/>
                <a:gd name="connsiteY78" fmla="*/ 819509 h 871268"/>
                <a:gd name="connsiteX79" fmla="*/ 897148 w 3700733"/>
                <a:gd name="connsiteY79" fmla="*/ 828136 h 871268"/>
                <a:gd name="connsiteX80" fmla="*/ 923027 w 3700733"/>
                <a:gd name="connsiteY80" fmla="*/ 836762 h 871268"/>
                <a:gd name="connsiteX81" fmla="*/ 974785 w 3700733"/>
                <a:gd name="connsiteY81" fmla="*/ 845389 h 871268"/>
                <a:gd name="connsiteX82" fmla="*/ 1207699 w 3700733"/>
                <a:gd name="connsiteY82" fmla="*/ 854015 h 871268"/>
                <a:gd name="connsiteX83" fmla="*/ 1311216 w 3700733"/>
                <a:gd name="connsiteY83" fmla="*/ 862642 h 871268"/>
                <a:gd name="connsiteX84" fmla="*/ 1380227 w 3700733"/>
                <a:gd name="connsiteY84" fmla="*/ 871268 h 871268"/>
                <a:gd name="connsiteX85" fmla="*/ 1759789 w 3700733"/>
                <a:gd name="connsiteY85" fmla="*/ 854015 h 871268"/>
                <a:gd name="connsiteX86" fmla="*/ 1811548 w 3700733"/>
                <a:gd name="connsiteY86" fmla="*/ 836762 h 871268"/>
                <a:gd name="connsiteX87" fmla="*/ 1880559 w 3700733"/>
                <a:gd name="connsiteY87" fmla="*/ 819509 h 871268"/>
                <a:gd name="connsiteX88" fmla="*/ 1915065 w 3700733"/>
                <a:gd name="connsiteY88" fmla="*/ 810883 h 871268"/>
                <a:gd name="connsiteX89" fmla="*/ 1940944 w 3700733"/>
                <a:gd name="connsiteY89" fmla="*/ 802257 h 871268"/>
                <a:gd name="connsiteX90" fmla="*/ 2027208 w 3700733"/>
                <a:gd name="connsiteY90" fmla="*/ 776377 h 871268"/>
                <a:gd name="connsiteX91" fmla="*/ 2053087 w 3700733"/>
                <a:gd name="connsiteY91" fmla="*/ 767751 h 871268"/>
                <a:gd name="connsiteX92" fmla="*/ 2087593 w 3700733"/>
                <a:gd name="connsiteY92" fmla="*/ 750498 h 871268"/>
                <a:gd name="connsiteX93" fmla="*/ 2113472 w 3700733"/>
                <a:gd name="connsiteY93" fmla="*/ 733245 h 871268"/>
                <a:gd name="connsiteX94" fmla="*/ 2139351 w 3700733"/>
                <a:gd name="connsiteY94" fmla="*/ 724619 h 871268"/>
                <a:gd name="connsiteX95" fmla="*/ 2173857 w 3700733"/>
                <a:gd name="connsiteY95" fmla="*/ 707366 h 871268"/>
                <a:gd name="connsiteX96" fmla="*/ 2242868 w 3700733"/>
                <a:gd name="connsiteY96" fmla="*/ 690113 h 871268"/>
                <a:gd name="connsiteX97" fmla="*/ 2268748 w 3700733"/>
                <a:gd name="connsiteY97" fmla="*/ 681487 h 871268"/>
                <a:gd name="connsiteX98" fmla="*/ 2363638 w 3700733"/>
                <a:gd name="connsiteY98" fmla="*/ 672860 h 871268"/>
                <a:gd name="connsiteX99" fmla="*/ 2467155 w 3700733"/>
                <a:gd name="connsiteY99" fmla="*/ 655608 h 871268"/>
                <a:gd name="connsiteX100" fmla="*/ 2725948 w 3700733"/>
                <a:gd name="connsiteY100" fmla="*/ 664234 h 871268"/>
                <a:gd name="connsiteX101" fmla="*/ 2812212 w 3700733"/>
                <a:gd name="connsiteY101" fmla="*/ 690113 h 871268"/>
                <a:gd name="connsiteX102" fmla="*/ 2846717 w 3700733"/>
                <a:gd name="connsiteY102" fmla="*/ 698740 h 871268"/>
                <a:gd name="connsiteX103" fmla="*/ 2924355 w 3700733"/>
                <a:gd name="connsiteY103" fmla="*/ 724619 h 871268"/>
                <a:gd name="connsiteX104" fmla="*/ 2993366 w 3700733"/>
                <a:gd name="connsiteY104" fmla="*/ 759125 h 871268"/>
                <a:gd name="connsiteX105" fmla="*/ 3027872 w 3700733"/>
                <a:gd name="connsiteY105" fmla="*/ 776377 h 871268"/>
                <a:gd name="connsiteX106" fmla="*/ 3062378 w 3700733"/>
                <a:gd name="connsiteY106" fmla="*/ 785004 h 871268"/>
                <a:gd name="connsiteX107" fmla="*/ 3157268 w 3700733"/>
                <a:gd name="connsiteY107" fmla="*/ 810883 h 871268"/>
                <a:gd name="connsiteX108" fmla="*/ 3364302 w 3700733"/>
                <a:gd name="connsiteY108" fmla="*/ 828136 h 871268"/>
                <a:gd name="connsiteX109" fmla="*/ 3424687 w 3700733"/>
                <a:gd name="connsiteY109" fmla="*/ 836762 h 871268"/>
                <a:gd name="connsiteX110" fmla="*/ 3459193 w 3700733"/>
                <a:gd name="connsiteY110" fmla="*/ 845389 h 871268"/>
                <a:gd name="connsiteX111" fmla="*/ 3597216 w 3700733"/>
                <a:gd name="connsiteY111" fmla="*/ 854015 h 871268"/>
                <a:gd name="connsiteX112" fmla="*/ 3623095 w 3700733"/>
                <a:gd name="connsiteY112" fmla="*/ 845389 h 871268"/>
                <a:gd name="connsiteX113" fmla="*/ 3692106 w 3700733"/>
                <a:gd name="connsiteY113" fmla="*/ 767751 h 871268"/>
                <a:gd name="connsiteX114" fmla="*/ 3700733 w 3700733"/>
                <a:gd name="connsiteY114" fmla="*/ 750498 h 87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3700733" h="871268">
                  <a:moveTo>
                    <a:pt x="0" y="276045"/>
                  </a:moveTo>
                  <a:lnTo>
                    <a:pt x="69012" y="267419"/>
                  </a:lnTo>
                  <a:cubicBezTo>
                    <a:pt x="146136" y="259301"/>
                    <a:pt x="168161" y="259949"/>
                    <a:pt x="241540" y="250166"/>
                  </a:cubicBezTo>
                  <a:cubicBezTo>
                    <a:pt x="258878" y="247854"/>
                    <a:pt x="276046" y="244415"/>
                    <a:pt x="293299" y="241540"/>
                  </a:cubicBezTo>
                  <a:cubicBezTo>
                    <a:pt x="561079" y="245724"/>
                    <a:pt x="919112" y="258680"/>
                    <a:pt x="1199072" y="241540"/>
                  </a:cubicBezTo>
                  <a:cubicBezTo>
                    <a:pt x="1225609" y="239915"/>
                    <a:pt x="1291696" y="216416"/>
                    <a:pt x="1319842" y="207034"/>
                  </a:cubicBezTo>
                  <a:cubicBezTo>
                    <a:pt x="1328468" y="204159"/>
                    <a:pt x="1336900" y="200613"/>
                    <a:pt x="1345721" y="198408"/>
                  </a:cubicBezTo>
                  <a:cubicBezTo>
                    <a:pt x="1373206" y="191536"/>
                    <a:pt x="1394875" y="185537"/>
                    <a:pt x="1423359" y="181155"/>
                  </a:cubicBezTo>
                  <a:cubicBezTo>
                    <a:pt x="1454212" y="176408"/>
                    <a:pt x="1541208" y="167102"/>
                    <a:pt x="1570008" y="163902"/>
                  </a:cubicBezTo>
                  <a:cubicBezTo>
                    <a:pt x="1622875" y="150684"/>
                    <a:pt x="1600824" y="154727"/>
                    <a:pt x="1673525" y="146649"/>
                  </a:cubicBezTo>
                  <a:cubicBezTo>
                    <a:pt x="1891561" y="122423"/>
                    <a:pt x="1770492" y="138958"/>
                    <a:pt x="1897812" y="120770"/>
                  </a:cubicBezTo>
                  <a:cubicBezTo>
                    <a:pt x="1969572" y="96848"/>
                    <a:pt x="1855227" y="133251"/>
                    <a:pt x="1984076" y="103517"/>
                  </a:cubicBezTo>
                  <a:cubicBezTo>
                    <a:pt x="2095917" y="77708"/>
                    <a:pt x="1992852" y="94855"/>
                    <a:pt x="2061714" y="77638"/>
                  </a:cubicBezTo>
                  <a:cubicBezTo>
                    <a:pt x="2169632" y="50656"/>
                    <a:pt x="2035431" y="85146"/>
                    <a:pt x="2122099" y="60385"/>
                  </a:cubicBezTo>
                  <a:cubicBezTo>
                    <a:pt x="2160175" y="49507"/>
                    <a:pt x="2149384" y="55544"/>
                    <a:pt x="2182483" y="43132"/>
                  </a:cubicBezTo>
                  <a:cubicBezTo>
                    <a:pt x="2196982" y="37695"/>
                    <a:pt x="2210784" y="30329"/>
                    <a:pt x="2225616" y="25879"/>
                  </a:cubicBezTo>
                  <a:cubicBezTo>
                    <a:pt x="2239660" y="21666"/>
                    <a:pt x="2254285" y="19663"/>
                    <a:pt x="2268748" y="17253"/>
                  </a:cubicBezTo>
                  <a:cubicBezTo>
                    <a:pt x="2288804" y="13910"/>
                    <a:pt x="2309037" y="11718"/>
                    <a:pt x="2329133" y="8626"/>
                  </a:cubicBezTo>
                  <a:cubicBezTo>
                    <a:pt x="2346420" y="5966"/>
                    <a:pt x="2363638" y="2875"/>
                    <a:pt x="2380891" y="0"/>
                  </a:cubicBezTo>
                  <a:lnTo>
                    <a:pt x="2812212" y="8626"/>
                  </a:lnTo>
                  <a:cubicBezTo>
                    <a:pt x="2849412" y="9979"/>
                    <a:pt x="2850643" y="18234"/>
                    <a:pt x="2881223" y="25879"/>
                  </a:cubicBezTo>
                  <a:cubicBezTo>
                    <a:pt x="2926690" y="37246"/>
                    <a:pt x="2973779" y="40392"/>
                    <a:pt x="3019246" y="51759"/>
                  </a:cubicBezTo>
                  <a:cubicBezTo>
                    <a:pt x="3028067" y="53964"/>
                    <a:pt x="3036382" y="57887"/>
                    <a:pt x="3045125" y="60385"/>
                  </a:cubicBezTo>
                  <a:cubicBezTo>
                    <a:pt x="3083202" y="71264"/>
                    <a:pt x="3072410" y="65225"/>
                    <a:pt x="3105510" y="77638"/>
                  </a:cubicBezTo>
                  <a:cubicBezTo>
                    <a:pt x="3120009" y="83075"/>
                    <a:pt x="3133952" y="89994"/>
                    <a:pt x="3148642" y="94891"/>
                  </a:cubicBezTo>
                  <a:cubicBezTo>
                    <a:pt x="3159890" y="98640"/>
                    <a:pt x="3171900" y="99768"/>
                    <a:pt x="3183148" y="103517"/>
                  </a:cubicBezTo>
                  <a:cubicBezTo>
                    <a:pt x="3197838" y="108414"/>
                    <a:pt x="3211781" y="115333"/>
                    <a:pt x="3226280" y="120770"/>
                  </a:cubicBezTo>
                  <a:cubicBezTo>
                    <a:pt x="3234794" y="123963"/>
                    <a:pt x="3243386" y="127004"/>
                    <a:pt x="3252159" y="129396"/>
                  </a:cubicBezTo>
                  <a:cubicBezTo>
                    <a:pt x="3275035" y="135635"/>
                    <a:pt x="3321170" y="146649"/>
                    <a:pt x="3321170" y="146649"/>
                  </a:cubicBezTo>
                  <a:cubicBezTo>
                    <a:pt x="3374965" y="182512"/>
                    <a:pt x="3314282" y="147170"/>
                    <a:pt x="3398808" y="172528"/>
                  </a:cubicBezTo>
                  <a:cubicBezTo>
                    <a:pt x="3411125" y="176223"/>
                    <a:pt x="3421273" y="185266"/>
                    <a:pt x="3433314" y="189781"/>
                  </a:cubicBezTo>
                  <a:cubicBezTo>
                    <a:pt x="3444415" y="193944"/>
                    <a:pt x="3456317" y="195532"/>
                    <a:pt x="3467819" y="198408"/>
                  </a:cubicBezTo>
                  <a:cubicBezTo>
                    <a:pt x="3482196" y="207034"/>
                    <a:pt x="3496733" y="215401"/>
                    <a:pt x="3510951" y="224287"/>
                  </a:cubicBezTo>
                  <a:cubicBezTo>
                    <a:pt x="3519743" y="229782"/>
                    <a:pt x="3527558" y="236903"/>
                    <a:pt x="3536831" y="241540"/>
                  </a:cubicBezTo>
                  <a:cubicBezTo>
                    <a:pt x="3544964" y="245606"/>
                    <a:pt x="3554084" y="247291"/>
                    <a:pt x="3562710" y="250166"/>
                  </a:cubicBezTo>
                  <a:lnTo>
                    <a:pt x="3614468" y="284672"/>
                  </a:lnTo>
                  <a:lnTo>
                    <a:pt x="3640348" y="301925"/>
                  </a:lnTo>
                  <a:cubicBezTo>
                    <a:pt x="3637472" y="322053"/>
                    <a:pt x="3639979" y="343729"/>
                    <a:pt x="3631721" y="362309"/>
                  </a:cubicBezTo>
                  <a:cubicBezTo>
                    <a:pt x="3627510" y="371783"/>
                    <a:pt x="3614278" y="373536"/>
                    <a:pt x="3605842" y="379562"/>
                  </a:cubicBezTo>
                  <a:cubicBezTo>
                    <a:pt x="3594143" y="387919"/>
                    <a:pt x="3583036" y="397085"/>
                    <a:pt x="3571336" y="405442"/>
                  </a:cubicBezTo>
                  <a:cubicBezTo>
                    <a:pt x="3523869" y="439347"/>
                    <a:pt x="3559765" y="412174"/>
                    <a:pt x="3476446" y="439947"/>
                  </a:cubicBezTo>
                  <a:lnTo>
                    <a:pt x="3424687" y="457200"/>
                  </a:lnTo>
                  <a:cubicBezTo>
                    <a:pt x="3363242" y="477681"/>
                    <a:pt x="3407866" y="465129"/>
                    <a:pt x="3286665" y="474453"/>
                  </a:cubicBezTo>
                  <a:cubicBezTo>
                    <a:pt x="3191774" y="471577"/>
                    <a:pt x="3096781" y="471092"/>
                    <a:pt x="3001993" y="465826"/>
                  </a:cubicBezTo>
                  <a:cubicBezTo>
                    <a:pt x="2992914" y="465322"/>
                    <a:pt x="2984935" y="459405"/>
                    <a:pt x="2976114" y="457200"/>
                  </a:cubicBezTo>
                  <a:cubicBezTo>
                    <a:pt x="2961890" y="453644"/>
                    <a:pt x="2947445" y="450984"/>
                    <a:pt x="2932982" y="448574"/>
                  </a:cubicBezTo>
                  <a:cubicBezTo>
                    <a:pt x="2912926" y="445231"/>
                    <a:pt x="2892653" y="443290"/>
                    <a:pt x="2872597" y="439947"/>
                  </a:cubicBezTo>
                  <a:cubicBezTo>
                    <a:pt x="2858134" y="437537"/>
                    <a:pt x="2843957" y="433550"/>
                    <a:pt x="2829465" y="431321"/>
                  </a:cubicBezTo>
                  <a:cubicBezTo>
                    <a:pt x="2774999" y="422942"/>
                    <a:pt x="2720438" y="419056"/>
                    <a:pt x="2665563" y="414068"/>
                  </a:cubicBezTo>
                  <a:cubicBezTo>
                    <a:pt x="2538932" y="420399"/>
                    <a:pt x="2412024" y="425121"/>
                    <a:pt x="2286000" y="439947"/>
                  </a:cubicBezTo>
                  <a:cubicBezTo>
                    <a:pt x="2265807" y="442323"/>
                    <a:pt x="2245744" y="445698"/>
                    <a:pt x="2225616" y="448574"/>
                  </a:cubicBezTo>
                  <a:cubicBezTo>
                    <a:pt x="2216989" y="451449"/>
                    <a:pt x="2208558" y="454995"/>
                    <a:pt x="2199736" y="457200"/>
                  </a:cubicBezTo>
                  <a:cubicBezTo>
                    <a:pt x="2185512" y="460756"/>
                    <a:pt x="2170514" y="461189"/>
                    <a:pt x="2156604" y="465826"/>
                  </a:cubicBezTo>
                  <a:cubicBezTo>
                    <a:pt x="2144405" y="469892"/>
                    <a:pt x="2133919" y="478013"/>
                    <a:pt x="2122099" y="483079"/>
                  </a:cubicBezTo>
                  <a:cubicBezTo>
                    <a:pt x="2113741" y="486661"/>
                    <a:pt x="2104352" y="487639"/>
                    <a:pt x="2096219" y="491706"/>
                  </a:cubicBezTo>
                  <a:cubicBezTo>
                    <a:pt x="2086946" y="496343"/>
                    <a:pt x="2080083" y="505416"/>
                    <a:pt x="2070340" y="508959"/>
                  </a:cubicBezTo>
                  <a:cubicBezTo>
                    <a:pt x="2048056" y="517062"/>
                    <a:pt x="2023824" y="518712"/>
                    <a:pt x="2001329" y="526211"/>
                  </a:cubicBezTo>
                  <a:cubicBezTo>
                    <a:pt x="1992703" y="529087"/>
                    <a:pt x="1983808" y="531256"/>
                    <a:pt x="1975450" y="534838"/>
                  </a:cubicBezTo>
                  <a:cubicBezTo>
                    <a:pt x="1963630" y="539904"/>
                    <a:pt x="1952985" y="547576"/>
                    <a:pt x="1940944" y="552091"/>
                  </a:cubicBezTo>
                  <a:cubicBezTo>
                    <a:pt x="1929843" y="556254"/>
                    <a:pt x="1917838" y="557460"/>
                    <a:pt x="1906438" y="560717"/>
                  </a:cubicBezTo>
                  <a:cubicBezTo>
                    <a:pt x="1897695" y="563215"/>
                    <a:pt x="1889302" y="566845"/>
                    <a:pt x="1880559" y="569343"/>
                  </a:cubicBezTo>
                  <a:cubicBezTo>
                    <a:pt x="1869159" y="572600"/>
                    <a:pt x="1857409" y="574563"/>
                    <a:pt x="1846053" y="577970"/>
                  </a:cubicBezTo>
                  <a:cubicBezTo>
                    <a:pt x="1828634" y="583196"/>
                    <a:pt x="1811938" y="590813"/>
                    <a:pt x="1794295" y="595223"/>
                  </a:cubicBezTo>
                  <a:cubicBezTo>
                    <a:pt x="1782793" y="598098"/>
                    <a:pt x="1771145" y="600442"/>
                    <a:pt x="1759789" y="603849"/>
                  </a:cubicBezTo>
                  <a:cubicBezTo>
                    <a:pt x="1742370" y="609075"/>
                    <a:pt x="1725284" y="615351"/>
                    <a:pt x="1708031" y="621102"/>
                  </a:cubicBezTo>
                  <a:cubicBezTo>
                    <a:pt x="1699404" y="623978"/>
                    <a:pt x="1690284" y="625661"/>
                    <a:pt x="1682151" y="629728"/>
                  </a:cubicBezTo>
                  <a:cubicBezTo>
                    <a:pt x="1649783" y="645913"/>
                    <a:pt x="1648374" y="649736"/>
                    <a:pt x="1613140" y="655608"/>
                  </a:cubicBezTo>
                  <a:cubicBezTo>
                    <a:pt x="1573028" y="662293"/>
                    <a:pt x="1492370" y="672860"/>
                    <a:pt x="1492370" y="672860"/>
                  </a:cubicBezTo>
                  <a:cubicBezTo>
                    <a:pt x="1337095" y="669985"/>
                    <a:pt x="1181704" y="670884"/>
                    <a:pt x="1026544" y="664234"/>
                  </a:cubicBezTo>
                  <a:cubicBezTo>
                    <a:pt x="980221" y="662249"/>
                    <a:pt x="934784" y="650065"/>
                    <a:pt x="888521" y="646981"/>
                  </a:cubicBezTo>
                  <a:lnTo>
                    <a:pt x="759125" y="638355"/>
                  </a:lnTo>
                  <a:cubicBezTo>
                    <a:pt x="741872" y="635479"/>
                    <a:pt x="724737" y="631772"/>
                    <a:pt x="707366" y="629728"/>
                  </a:cubicBezTo>
                  <a:cubicBezTo>
                    <a:pt x="513351" y="606902"/>
                    <a:pt x="427404" y="624731"/>
                    <a:pt x="172529" y="629728"/>
                  </a:cubicBezTo>
                  <a:cubicBezTo>
                    <a:pt x="161027" y="632604"/>
                    <a:pt x="149379" y="634948"/>
                    <a:pt x="138023" y="638355"/>
                  </a:cubicBezTo>
                  <a:cubicBezTo>
                    <a:pt x="120604" y="643581"/>
                    <a:pt x="86265" y="655608"/>
                    <a:pt x="86265" y="655608"/>
                  </a:cubicBezTo>
                  <a:cubicBezTo>
                    <a:pt x="89140" y="698740"/>
                    <a:pt x="78432" y="745032"/>
                    <a:pt x="94891" y="785004"/>
                  </a:cubicBezTo>
                  <a:cubicBezTo>
                    <a:pt x="101815" y="801820"/>
                    <a:pt x="131518" y="792169"/>
                    <a:pt x="146650" y="802257"/>
                  </a:cubicBezTo>
                  <a:cubicBezTo>
                    <a:pt x="180095" y="824553"/>
                    <a:pt x="162694" y="816230"/>
                    <a:pt x="198408" y="828136"/>
                  </a:cubicBezTo>
                  <a:lnTo>
                    <a:pt x="733246" y="819509"/>
                  </a:lnTo>
                  <a:cubicBezTo>
                    <a:pt x="787956" y="819509"/>
                    <a:pt x="842663" y="823183"/>
                    <a:pt x="897148" y="828136"/>
                  </a:cubicBezTo>
                  <a:cubicBezTo>
                    <a:pt x="906204" y="828959"/>
                    <a:pt x="914151" y="834789"/>
                    <a:pt x="923027" y="836762"/>
                  </a:cubicBezTo>
                  <a:cubicBezTo>
                    <a:pt x="940101" y="840556"/>
                    <a:pt x="957326" y="844331"/>
                    <a:pt x="974785" y="845389"/>
                  </a:cubicBezTo>
                  <a:cubicBezTo>
                    <a:pt x="1052334" y="850089"/>
                    <a:pt x="1130061" y="851140"/>
                    <a:pt x="1207699" y="854015"/>
                  </a:cubicBezTo>
                  <a:lnTo>
                    <a:pt x="1311216" y="862642"/>
                  </a:lnTo>
                  <a:cubicBezTo>
                    <a:pt x="1334284" y="864949"/>
                    <a:pt x="1357044" y="871268"/>
                    <a:pt x="1380227" y="871268"/>
                  </a:cubicBezTo>
                  <a:cubicBezTo>
                    <a:pt x="1503505" y="871268"/>
                    <a:pt x="1635384" y="861791"/>
                    <a:pt x="1759789" y="854015"/>
                  </a:cubicBezTo>
                  <a:cubicBezTo>
                    <a:pt x="1777042" y="848264"/>
                    <a:pt x="1793905" y="841173"/>
                    <a:pt x="1811548" y="836762"/>
                  </a:cubicBezTo>
                  <a:lnTo>
                    <a:pt x="1880559" y="819509"/>
                  </a:lnTo>
                  <a:cubicBezTo>
                    <a:pt x="1892061" y="816634"/>
                    <a:pt x="1903817" y="814632"/>
                    <a:pt x="1915065" y="810883"/>
                  </a:cubicBezTo>
                  <a:cubicBezTo>
                    <a:pt x="1923691" y="808008"/>
                    <a:pt x="1932201" y="804755"/>
                    <a:pt x="1940944" y="802257"/>
                  </a:cubicBezTo>
                  <a:cubicBezTo>
                    <a:pt x="2032199" y="776184"/>
                    <a:pt x="1904218" y="817374"/>
                    <a:pt x="2027208" y="776377"/>
                  </a:cubicBezTo>
                  <a:cubicBezTo>
                    <a:pt x="2035834" y="773502"/>
                    <a:pt x="2044954" y="771817"/>
                    <a:pt x="2053087" y="767751"/>
                  </a:cubicBezTo>
                  <a:cubicBezTo>
                    <a:pt x="2064589" y="762000"/>
                    <a:pt x="2076428" y="756878"/>
                    <a:pt x="2087593" y="750498"/>
                  </a:cubicBezTo>
                  <a:cubicBezTo>
                    <a:pt x="2096595" y="745354"/>
                    <a:pt x="2104199" y="737882"/>
                    <a:pt x="2113472" y="733245"/>
                  </a:cubicBezTo>
                  <a:cubicBezTo>
                    <a:pt x="2121605" y="729179"/>
                    <a:pt x="2130993" y="728201"/>
                    <a:pt x="2139351" y="724619"/>
                  </a:cubicBezTo>
                  <a:cubicBezTo>
                    <a:pt x="2151171" y="719553"/>
                    <a:pt x="2161657" y="711433"/>
                    <a:pt x="2173857" y="707366"/>
                  </a:cubicBezTo>
                  <a:cubicBezTo>
                    <a:pt x="2196352" y="699868"/>
                    <a:pt x="2220373" y="697611"/>
                    <a:pt x="2242868" y="690113"/>
                  </a:cubicBezTo>
                  <a:cubicBezTo>
                    <a:pt x="2251495" y="687238"/>
                    <a:pt x="2259746" y="682773"/>
                    <a:pt x="2268748" y="681487"/>
                  </a:cubicBezTo>
                  <a:cubicBezTo>
                    <a:pt x="2300189" y="676995"/>
                    <a:pt x="2332072" y="676367"/>
                    <a:pt x="2363638" y="672860"/>
                  </a:cubicBezTo>
                  <a:cubicBezTo>
                    <a:pt x="2411792" y="667510"/>
                    <a:pt x="2423372" y="664364"/>
                    <a:pt x="2467155" y="655608"/>
                  </a:cubicBezTo>
                  <a:cubicBezTo>
                    <a:pt x="2553419" y="658483"/>
                    <a:pt x="2639776" y="659310"/>
                    <a:pt x="2725948" y="664234"/>
                  </a:cubicBezTo>
                  <a:cubicBezTo>
                    <a:pt x="2767071" y="666584"/>
                    <a:pt x="2773625" y="677250"/>
                    <a:pt x="2812212" y="690113"/>
                  </a:cubicBezTo>
                  <a:cubicBezTo>
                    <a:pt x="2823459" y="693862"/>
                    <a:pt x="2835470" y="694991"/>
                    <a:pt x="2846717" y="698740"/>
                  </a:cubicBezTo>
                  <a:cubicBezTo>
                    <a:pt x="2944169" y="731224"/>
                    <a:pt x="2841668" y="703945"/>
                    <a:pt x="2924355" y="724619"/>
                  </a:cubicBezTo>
                  <a:cubicBezTo>
                    <a:pt x="2970180" y="755169"/>
                    <a:pt x="2930061" y="730990"/>
                    <a:pt x="2993366" y="759125"/>
                  </a:cubicBezTo>
                  <a:cubicBezTo>
                    <a:pt x="3005117" y="764348"/>
                    <a:pt x="3015831" y="771862"/>
                    <a:pt x="3027872" y="776377"/>
                  </a:cubicBezTo>
                  <a:cubicBezTo>
                    <a:pt x="3038973" y="780540"/>
                    <a:pt x="3050978" y="781747"/>
                    <a:pt x="3062378" y="785004"/>
                  </a:cubicBezTo>
                  <a:cubicBezTo>
                    <a:pt x="3104484" y="797034"/>
                    <a:pt x="3095780" y="802099"/>
                    <a:pt x="3157268" y="810883"/>
                  </a:cubicBezTo>
                  <a:cubicBezTo>
                    <a:pt x="3266128" y="826434"/>
                    <a:pt x="3197355" y="818315"/>
                    <a:pt x="3364302" y="828136"/>
                  </a:cubicBezTo>
                  <a:cubicBezTo>
                    <a:pt x="3384430" y="831011"/>
                    <a:pt x="3404682" y="833125"/>
                    <a:pt x="3424687" y="836762"/>
                  </a:cubicBezTo>
                  <a:cubicBezTo>
                    <a:pt x="3436352" y="838883"/>
                    <a:pt x="3447396" y="844209"/>
                    <a:pt x="3459193" y="845389"/>
                  </a:cubicBezTo>
                  <a:cubicBezTo>
                    <a:pt x="3505062" y="849976"/>
                    <a:pt x="3551208" y="851140"/>
                    <a:pt x="3597216" y="854015"/>
                  </a:cubicBezTo>
                  <a:cubicBezTo>
                    <a:pt x="3605842" y="851140"/>
                    <a:pt x="3615918" y="850972"/>
                    <a:pt x="3623095" y="845389"/>
                  </a:cubicBezTo>
                  <a:cubicBezTo>
                    <a:pt x="3653826" y="821487"/>
                    <a:pt x="3673369" y="798979"/>
                    <a:pt x="3692106" y="767751"/>
                  </a:cubicBezTo>
                  <a:cubicBezTo>
                    <a:pt x="3695414" y="762237"/>
                    <a:pt x="3697857" y="756249"/>
                    <a:pt x="3700733" y="750498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35" name="Étoile à 5 branches 234"/>
            <p:cNvSpPr/>
            <p:nvPr/>
          </p:nvSpPr>
          <p:spPr>
            <a:xfrm>
              <a:off x="1948926" y="2847731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37" name="Étoile à 5 branches 236"/>
            <p:cNvSpPr/>
            <p:nvPr/>
          </p:nvSpPr>
          <p:spPr>
            <a:xfrm>
              <a:off x="2822378" y="3492705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39" name="Étoile à 5 branches 238"/>
            <p:cNvSpPr/>
            <p:nvPr/>
          </p:nvSpPr>
          <p:spPr>
            <a:xfrm>
              <a:off x="3273432" y="2757267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46" name="Étoile à 5 branches 245"/>
            <p:cNvSpPr/>
            <p:nvPr/>
          </p:nvSpPr>
          <p:spPr>
            <a:xfrm>
              <a:off x="3884159" y="3284217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50" name="Étoile à 5 branches 249"/>
            <p:cNvSpPr/>
            <p:nvPr/>
          </p:nvSpPr>
          <p:spPr>
            <a:xfrm>
              <a:off x="3993333" y="3037696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</p:grpSp>
      <p:grpSp>
        <p:nvGrpSpPr>
          <p:cNvPr id="48" name="Groupe 47"/>
          <p:cNvGrpSpPr/>
          <p:nvPr/>
        </p:nvGrpSpPr>
        <p:grpSpPr>
          <a:xfrm>
            <a:off x="5130174" y="4869160"/>
            <a:ext cx="3705919" cy="1075924"/>
            <a:chOff x="4958807" y="5301208"/>
            <a:chExt cx="3705919" cy="1075924"/>
          </a:xfrm>
        </p:grpSpPr>
        <p:sp>
          <p:nvSpPr>
            <p:cNvPr id="253" name="Rectangle 252"/>
            <p:cNvSpPr/>
            <p:nvPr/>
          </p:nvSpPr>
          <p:spPr>
            <a:xfrm>
              <a:off x="6103693" y="5978799"/>
              <a:ext cx="435904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54" name="Rectangle 253"/>
            <p:cNvSpPr/>
            <p:nvPr/>
          </p:nvSpPr>
          <p:spPr>
            <a:xfrm>
              <a:off x="5288118" y="6144810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55" name="Rectangle 254"/>
            <p:cNvSpPr/>
            <p:nvPr/>
          </p:nvSpPr>
          <p:spPr>
            <a:xfrm>
              <a:off x="6251565" y="6193508"/>
              <a:ext cx="212168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56" name="Rectangle 255"/>
            <p:cNvSpPr/>
            <p:nvPr/>
          </p:nvSpPr>
          <p:spPr>
            <a:xfrm>
              <a:off x="5718508" y="5550963"/>
              <a:ext cx="435904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57" name="Rectangle 256"/>
            <p:cNvSpPr/>
            <p:nvPr/>
          </p:nvSpPr>
          <p:spPr>
            <a:xfrm rot="1047102">
              <a:off x="7999006" y="5413965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58" name="Rectangle 257"/>
            <p:cNvSpPr/>
            <p:nvPr/>
          </p:nvSpPr>
          <p:spPr>
            <a:xfrm rot="1328182">
              <a:off x="7796513" y="6082754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59" name="Rectangle 258"/>
            <p:cNvSpPr/>
            <p:nvPr/>
          </p:nvSpPr>
          <p:spPr>
            <a:xfrm>
              <a:off x="7436473" y="5734587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60" name="Forme libre 259"/>
            <p:cNvSpPr/>
            <p:nvPr/>
          </p:nvSpPr>
          <p:spPr>
            <a:xfrm>
              <a:off x="4958807" y="5396770"/>
              <a:ext cx="3700733" cy="871268"/>
            </a:xfrm>
            <a:custGeom>
              <a:avLst/>
              <a:gdLst>
                <a:gd name="connsiteX0" fmla="*/ 0 w 3700733"/>
                <a:gd name="connsiteY0" fmla="*/ 276045 h 871268"/>
                <a:gd name="connsiteX1" fmla="*/ 69012 w 3700733"/>
                <a:gd name="connsiteY1" fmla="*/ 267419 h 871268"/>
                <a:gd name="connsiteX2" fmla="*/ 241540 w 3700733"/>
                <a:gd name="connsiteY2" fmla="*/ 250166 h 871268"/>
                <a:gd name="connsiteX3" fmla="*/ 293299 w 3700733"/>
                <a:gd name="connsiteY3" fmla="*/ 241540 h 871268"/>
                <a:gd name="connsiteX4" fmla="*/ 1199072 w 3700733"/>
                <a:gd name="connsiteY4" fmla="*/ 241540 h 871268"/>
                <a:gd name="connsiteX5" fmla="*/ 1319842 w 3700733"/>
                <a:gd name="connsiteY5" fmla="*/ 207034 h 871268"/>
                <a:gd name="connsiteX6" fmla="*/ 1345721 w 3700733"/>
                <a:gd name="connsiteY6" fmla="*/ 198408 h 871268"/>
                <a:gd name="connsiteX7" fmla="*/ 1423359 w 3700733"/>
                <a:gd name="connsiteY7" fmla="*/ 181155 h 871268"/>
                <a:gd name="connsiteX8" fmla="*/ 1570008 w 3700733"/>
                <a:gd name="connsiteY8" fmla="*/ 163902 h 871268"/>
                <a:gd name="connsiteX9" fmla="*/ 1673525 w 3700733"/>
                <a:gd name="connsiteY9" fmla="*/ 146649 h 871268"/>
                <a:gd name="connsiteX10" fmla="*/ 1897812 w 3700733"/>
                <a:gd name="connsiteY10" fmla="*/ 120770 h 871268"/>
                <a:gd name="connsiteX11" fmla="*/ 1984076 w 3700733"/>
                <a:gd name="connsiteY11" fmla="*/ 103517 h 871268"/>
                <a:gd name="connsiteX12" fmla="*/ 2061714 w 3700733"/>
                <a:gd name="connsiteY12" fmla="*/ 77638 h 871268"/>
                <a:gd name="connsiteX13" fmla="*/ 2122099 w 3700733"/>
                <a:gd name="connsiteY13" fmla="*/ 60385 h 871268"/>
                <a:gd name="connsiteX14" fmla="*/ 2182483 w 3700733"/>
                <a:gd name="connsiteY14" fmla="*/ 43132 h 871268"/>
                <a:gd name="connsiteX15" fmla="*/ 2225616 w 3700733"/>
                <a:gd name="connsiteY15" fmla="*/ 25879 h 871268"/>
                <a:gd name="connsiteX16" fmla="*/ 2268748 w 3700733"/>
                <a:gd name="connsiteY16" fmla="*/ 17253 h 871268"/>
                <a:gd name="connsiteX17" fmla="*/ 2329133 w 3700733"/>
                <a:gd name="connsiteY17" fmla="*/ 8626 h 871268"/>
                <a:gd name="connsiteX18" fmla="*/ 2380891 w 3700733"/>
                <a:gd name="connsiteY18" fmla="*/ 0 h 871268"/>
                <a:gd name="connsiteX19" fmla="*/ 2812212 w 3700733"/>
                <a:gd name="connsiteY19" fmla="*/ 8626 h 871268"/>
                <a:gd name="connsiteX20" fmla="*/ 2881223 w 3700733"/>
                <a:gd name="connsiteY20" fmla="*/ 25879 h 871268"/>
                <a:gd name="connsiteX21" fmla="*/ 3019246 w 3700733"/>
                <a:gd name="connsiteY21" fmla="*/ 51759 h 871268"/>
                <a:gd name="connsiteX22" fmla="*/ 3045125 w 3700733"/>
                <a:gd name="connsiteY22" fmla="*/ 60385 h 871268"/>
                <a:gd name="connsiteX23" fmla="*/ 3105510 w 3700733"/>
                <a:gd name="connsiteY23" fmla="*/ 77638 h 871268"/>
                <a:gd name="connsiteX24" fmla="*/ 3148642 w 3700733"/>
                <a:gd name="connsiteY24" fmla="*/ 94891 h 871268"/>
                <a:gd name="connsiteX25" fmla="*/ 3183148 w 3700733"/>
                <a:gd name="connsiteY25" fmla="*/ 103517 h 871268"/>
                <a:gd name="connsiteX26" fmla="*/ 3226280 w 3700733"/>
                <a:gd name="connsiteY26" fmla="*/ 120770 h 871268"/>
                <a:gd name="connsiteX27" fmla="*/ 3252159 w 3700733"/>
                <a:gd name="connsiteY27" fmla="*/ 129396 h 871268"/>
                <a:gd name="connsiteX28" fmla="*/ 3321170 w 3700733"/>
                <a:gd name="connsiteY28" fmla="*/ 146649 h 871268"/>
                <a:gd name="connsiteX29" fmla="*/ 3398808 w 3700733"/>
                <a:gd name="connsiteY29" fmla="*/ 172528 h 871268"/>
                <a:gd name="connsiteX30" fmla="*/ 3433314 w 3700733"/>
                <a:gd name="connsiteY30" fmla="*/ 189781 h 871268"/>
                <a:gd name="connsiteX31" fmla="*/ 3467819 w 3700733"/>
                <a:gd name="connsiteY31" fmla="*/ 198408 h 871268"/>
                <a:gd name="connsiteX32" fmla="*/ 3510951 w 3700733"/>
                <a:gd name="connsiteY32" fmla="*/ 224287 h 871268"/>
                <a:gd name="connsiteX33" fmla="*/ 3536831 w 3700733"/>
                <a:gd name="connsiteY33" fmla="*/ 241540 h 871268"/>
                <a:gd name="connsiteX34" fmla="*/ 3562710 w 3700733"/>
                <a:gd name="connsiteY34" fmla="*/ 250166 h 871268"/>
                <a:gd name="connsiteX35" fmla="*/ 3614468 w 3700733"/>
                <a:gd name="connsiteY35" fmla="*/ 284672 h 871268"/>
                <a:gd name="connsiteX36" fmla="*/ 3640348 w 3700733"/>
                <a:gd name="connsiteY36" fmla="*/ 301925 h 871268"/>
                <a:gd name="connsiteX37" fmla="*/ 3631721 w 3700733"/>
                <a:gd name="connsiteY37" fmla="*/ 362309 h 871268"/>
                <a:gd name="connsiteX38" fmla="*/ 3605842 w 3700733"/>
                <a:gd name="connsiteY38" fmla="*/ 379562 h 871268"/>
                <a:gd name="connsiteX39" fmla="*/ 3571336 w 3700733"/>
                <a:gd name="connsiteY39" fmla="*/ 405442 h 871268"/>
                <a:gd name="connsiteX40" fmla="*/ 3476446 w 3700733"/>
                <a:gd name="connsiteY40" fmla="*/ 439947 h 871268"/>
                <a:gd name="connsiteX41" fmla="*/ 3424687 w 3700733"/>
                <a:gd name="connsiteY41" fmla="*/ 457200 h 871268"/>
                <a:gd name="connsiteX42" fmla="*/ 3286665 w 3700733"/>
                <a:gd name="connsiteY42" fmla="*/ 474453 h 871268"/>
                <a:gd name="connsiteX43" fmla="*/ 3001993 w 3700733"/>
                <a:gd name="connsiteY43" fmla="*/ 465826 h 871268"/>
                <a:gd name="connsiteX44" fmla="*/ 2976114 w 3700733"/>
                <a:gd name="connsiteY44" fmla="*/ 457200 h 871268"/>
                <a:gd name="connsiteX45" fmla="*/ 2932982 w 3700733"/>
                <a:gd name="connsiteY45" fmla="*/ 448574 h 871268"/>
                <a:gd name="connsiteX46" fmla="*/ 2872597 w 3700733"/>
                <a:gd name="connsiteY46" fmla="*/ 439947 h 871268"/>
                <a:gd name="connsiteX47" fmla="*/ 2829465 w 3700733"/>
                <a:gd name="connsiteY47" fmla="*/ 431321 h 871268"/>
                <a:gd name="connsiteX48" fmla="*/ 2665563 w 3700733"/>
                <a:gd name="connsiteY48" fmla="*/ 414068 h 871268"/>
                <a:gd name="connsiteX49" fmla="*/ 2286000 w 3700733"/>
                <a:gd name="connsiteY49" fmla="*/ 439947 h 871268"/>
                <a:gd name="connsiteX50" fmla="*/ 2225616 w 3700733"/>
                <a:gd name="connsiteY50" fmla="*/ 448574 h 871268"/>
                <a:gd name="connsiteX51" fmla="*/ 2199736 w 3700733"/>
                <a:gd name="connsiteY51" fmla="*/ 457200 h 871268"/>
                <a:gd name="connsiteX52" fmla="*/ 2156604 w 3700733"/>
                <a:gd name="connsiteY52" fmla="*/ 465826 h 871268"/>
                <a:gd name="connsiteX53" fmla="*/ 2122099 w 3700733"/>
                <a:gd name="connsiteY53" fmla="*/ 483079 h 871268"/>
                <a:gd name="connsiteX54" fmla="*/ 2096219 w 3700733"/>
                <a:gd name="connsiteY54" fmla="*/ 491706 h 871268"/>
                <a:gd name="connsiteX55" fmla="*/ 2070340 w 3700733"/>
                <a:gd name="connsiteY55" fmla="*/ 508959 h 871268"/>
                <a:gd name="connsiteX56" fmla="*/ 2001329 w 3700733"/>
                <a:gd name="connsiteY56" fmla="*/ 526211 h 871268"/>
                <a:gd name="connsiteX57" fmla="*/ 1975450 w 3700733"/>
                <a:gd name="connsiteY57" fmla="*/ 534838 h 871268"/>
                <a:gd name="connsiteX58" fmla="*/ 1940944 w 3700733"/>
                <a:gd name="connsiteY58" fmla="*/ 552091 h 871268"/>
                <a:gd name="connsiteX59" fmla="*/ 1906438 w 3700733"/>
                <a:gd name="connsiteY59" fmla="*/ 560717 h 871268"/>
                <a:gd name="connsiteX60" fmla="*/ 1880559 w 3700733"/>
                <a:gd name="connsiteY60" fmla="*/ 569343 h 871268"/>
                <a:gd name="connsiteX61" fmla="*/ 1846053 w 3700733"/>
                <a:gd name="connsiteY61" fmla="*/ 577970 h 871268"/>
                <a:gd name="connsiteX62" fmla="*/ 1794295 w 3700733"/>
                <a:gd name="connsiteY62" fmla="*/ 595223 h 871268"/>
                <a:gd name="connsiteX63" fmla="*/ 1759789 w 3700733"/>
                <a:gd name="connsiteY63" fmla="*/ 603849 h 871268"/>
                <a:gd name="connsiteX64" fmla="*/ 1708031 w 3700733"/>
                <a:gd name="connsiteY64" fmla="*/ 621102 h 871268"/>
                <a:gd name="connsiteX65" fmla="*/ 1682151 w 3700733"/>
                <a:gd name="connsiteY65" fmla="*/ 629728 h 871268"/>
                <a:gd name="connsiteX66" fmla="*/ 1613140 w 3700733"/>
                <a:gd name="connsiteY66" fmla="*/ 655608 h 871268"/>
                <a:gd name="connsiteX67" fmla="*/ 1492370 w 3700733"/>
                <a:gd name="connsiteY67" fmla="*/ 672860 h 871268"/>
                <a:gd name="connsiteX68" fmla="*/ 1026544 w 3700733"/>
                <a:gd name="connsiteY68" fmla="*/ 664234 h 871268"/>
                <a:gd name="connsiteX69" fmla="*/ 888521 w 3700733"/>
                <a:gd name="connsiteY69" fmla="*/ 646981 h 871268"/>
                <a:gd name="connsiteX70" fmla="*/ 759125 w 3700733"/>
                <a:gd name="connsiteY70" fmla="*/ 638355 h 871268"/>
                <a:gd name="connsiteX71" fmla="*/ 707366 w 3700733"/>
                <a:gd name="connsiteY71" fmla="*/ 629728 h 871268"/>
                <a:gd name="connsiteX72" fmla="*/ 172529 w 3700733"/>
                <a:gd name="connsiteY72" fmla="*/ 629728 h 871268"/>
                <a:gd name="connsiteX73" fmla="*/ 138023 w 3700733"/>
                <a:gd name="connsiteY73" fmla="*/ 638355 h 871268"/>
                <a:gd name="connsiteX74" fmla="*/ 86265 w 3700733"/>
                <a:gd name="connsiteY74" fmla="*/ 655608 h 871268"/>
                <a:gd name="connsiteX75" fmla="*/ 94891 w 3700733"/>
                <a:gd name="connsiteY75" fmla="*/ 785004 h 871268"/>
                <a:gd name="connsiteX76" fmla="*/ 146650 w 3700733"/>
                <a:gd name="connsiteY76" fmla="*/ 802257 h 871268"/>
                <a:gd name="connsiteX77" fmla="*/ 198408 w 3700733"/>
                <a:gd name="connsiteY77" fmla="*/ 828136 h 871268"/>
                <a:gd name="connsiteX78" fmla="*/ 733246 w 3700733"/>
                <a:gd name="connsiteY78" fmla="*/ 819509 h 871268"/>
                <a:gd name="connsiteX79" fmla="*/ 897148 w 3700733"/>
                <a:gd name="connsiteY79" fmla="*/ 828136 h 871268"/>
                <a:gd name="connsiteX80" fmla="*/ 923027 w 3700733"/>
                <a:gd name="connsiteY80" fmla="*/ 836762 h 871268"/>
                <a:gd name="connsiteX81" fmla="*/ 974785 w 3700733"/>
                <a:gd name="connsiteY81" fmla="*/ 845389 h 871268"/>
                <a:gd name="connsiteX82" fmla="*/ 1207699 w 3700733"/>
                <a:gd name="connsiteY82" fmla="*/ 854015 h 871268"/>
                <a:gd name="connsiteX83" fmla="*/ 1311216 w 3700733"/>
                <a:gd name="connsiteY83" fmla="*/ 862642 h 871268"/>
                <a:gd name="connsiteX84" fmla="*/ 1380227 w 3700733"/>
                <a:gd name="connsiteY84" fmla="*/ 871268 h 871268"/>
                <a:gd name="connsiteX85" fmla="*/ 1759789 w 3700733"/>
                <a:gd name="connsiteY85" fmla="*/ 854015 h 871268"/>
                <a:gd name="connsiteX86" fmla="*/ 1811548 w 3700733"/>
                <a:gd name="connsiteY86" fmla="*/ 836762 h 871268"/>
                <a:gd name="connsiteX87" fmla="*/ 1880559 w 3700733"/>
                <a:gd name="connsiteY87" fmla="*/ 819509 h 871268"/>
                <a:gd name="connsiteX88" fmla="*/ 1915065 w 3700733"/>
                <a:gd name="connsiteY88" fmla="*/ 810883 h 871268"/>
                <a:gd name="connsiteX89" fmla="*/ 1940944 w 3700733"/>
                <a:gd name="connsiteY89" fmla="*/ 802257 h 871268"/>
                <a:gd name="connsiteX90" fmla="*/ 2027208 w 3700733"/>
                <a:gd name="connsiteY90" fmla="*/ 776377 h 871268"/>
                <a:gd name="connsiteX91" fmla="*/ 2053087 w 3700733"/>
                <a:gd name="connsiteY91" fmla="*/ 767751 h 871268"/>
                <a:gd name="connsiteX92" fmla="*/ 2087593 w 3700733"/>
                <a:gd name="connsiteY92" fmla="*/ 750498 h 871268"/>
                <a:gd name="connsiteX93" fmla="*/ 2113472 w 3700733"/>
                <a:gd name="connsiteY93" fmla="*/ 733245 h 871268"/>
                <a:gd name="connsiteX94" fmla="*/ 2139351 w 3700733"/>
                <a:gd name="connsiteY94" fmla="*/ 724619 h 871268"/>
                <a:gd name="connsiteX95" fmla="*/ 2173857 w 3700733"/>
                <a:gd name="connsiteY95" fmla="*/ 707366 h 871268"/>
                <a:gd name="connsiteX96" fmla="*/ 2242868 w 3700733"/>
                <a:gd name="connsiteY96" fmla="*/ 690113 h 871268"/>
                <a:gd name="connsiteX97" fmla="*/ 2268748 w 3700733"/>
                <a:gd name="connsiteY97" fmla="*/ 681487 h 871268"/>
                <a:gd name="connsiteX98" fmla="*/ 2363638 w 3700733"/>
                <a:gd name="connsiteY98" fmla="*/ 672860 h 871268"/>
                <a:gd name="connsiteX99" fmla="*/ 2467155 w 3700733"/>
                <a:gd name="connsiteY99" fmla="*/ 655608 h 871268"/>
                <a:gd name="connsiteX100" fmla="*/ 2725948 w 3700733"/>
                <a:gd name="connsiteY100" fmla="*/ 664234 h 871268"/>
                <a:gd name="connsiteX101" fmla="*/ 2812212 w 3700733"/>
                <a:gd name="connsiteY101" fmla="*/ 690113 h 871268"/>
                <a:gd name="connsiteX102" fmla="*/ 2846717 w 3700733"/>
                <a:gd name="connsiteY102" fmla="*/ 698740 h 871268"/>
                <a:gd name="connsiteX103" fmla="*/ 2924355 w 3700733"/>
                <a:gd name="connsiteY103" fmla="*/ 724619 h 871268"/>
                <a:gd name="connsiteX104" fmla="*/ 2993366 w 3700733"/>
                <a:gd name="connsiteY104" fmla="*/ 759125 h 871268"/>
                <a:gd name="connsiteX105" fmla="*/ 3027872 w 3700733"/>
                <a:gd name="connsiteY105" fmla="*/ 776377 h 871268"/>
                <a:gd name="connsiteX106" fmla="*/ 3062378 w 3700733"/>
                <a:gd name="connsiteY106" fmla="*/ 785004 h 871268"/>
                <a:gd name="connsiteX107" fmla="*/ 3157268 w 3700733"/>
                <a:gd name="connsiteY107" fmla="*/ 810883 h 871268"/>
                <a:gd name="connsiteX108" fmla="*/ 3364302 w 3700733"/>
                <a:gd name="connsiteY108" fmla="*/ 828136 h 871268"/>
                <a:gd name="connsiteX109" fmla="*/ 3424687 w 3700733"/>
                <a:gd name="connsiteY109" fmla="*/ 836762 h 871268"/>
                <a:gd name="connsiteX110" fmla="*/ 3459193 w 3700733"/>
                <a:gd name="connsiteY110" fmla="*/ 845389 h 871268"/>
                <a:gd name="connsiteX111" fmla="*/ 3597216 w 3700733"/>
                <a:gd name="connsiteY111" fmla="*/ 854015 h 871268"/>
                <a:gd name="connsiteX112" fmla="*/ 3623095 w 3700733"/>
                <a:gd name="connsiteY112" fmla="*/ 845389 h 871268"/>
                <a:gd name="connsiteX113" fmla="*/ 3692106 w 3700733"/>
                <a:gd name="connsiteY113" fmla="*/ 767751 h 871268"/>
                <a:gd name="connsiteX114" fmla="*/ 3700733 w 3700733"/>
                <a:gd name="connsiteY114" fmla="*/ 750498 h 87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3700733" h="871268">
                  <a:moveTo>
                    <a:pt x="0" y="276045"/>
                  </a:moveTo>
                  <a:lnTo>
                    <a:pt x="69012" y="267419"/>
                  </a:lnTo>
                  <a:cubicBezTo>
                    <a:pt x="146136" y="259301"/>
                    <a:pt x="168161" y="259949"/>
                    <a:pt x="241540" y="250166"/>
                  </a:cubicBezTo>
                  <a:cubicBezTo>
                    <a:pt x="258878" y="247854"/>
                    <a:pt x="276046" y="244415"/>
                    <a:pt x="293299" y="241540"/>
                  </a:cubicBezTo>
                  <a:cubicBezTo>
                    <a:pt x="561079" y="245724"/>
                    <a:pt x="919112" y="258680"/>
                    <a:pt x="1199072" y="241540"/>
                  </a:cubicBezTo>
                  <a:cubicBezTo>
                    <a:pt x="1225609" y="239915"/>
                    <a:pt x="1291696" y="216416"/>
                    <a:pt x="1319842" y="207034"/>
                  </a:cubicBezTo>
                  <a:cubicBezTo>
                    <a:pt x="1328468" y="204159"/>
                    <a:pt x="1336900" y="200613"/>
                    <a:pt x="1345721" y="198408"/>
                  </a:cubicBezTo>
                  <a:cubicBezTo>
                    <a:pt x="1373206" y="191536"/>
                    <a:pt x="1394875" y="185537"/>
                    <a:pt x="1423359" y="181155"/>
                  </a:cubicBezTo>
                  <a:cubicBezTo>
                    <a:pt x="1454212" y="176408"/>
                    <a:pt x="1541208" y="167102"/>
                    <a:pt x="1570008" y="163902"/>
                  </a:cubicBezTo>
                  <a:cubicBezTo>
                    <a:pt x="1622875" y="150684"/>
                    <a:pt x="1600824" y="154727"/>
                    <a:pt x="1673525" y="146649"/>
                  </a:cubicBezTo>
                  <a:cubicBezTo>
                    <a:pt x="1891561" y="122423"/>
                    <a:pt x="1770492" y="138958"/>
                    <a:pt x="1897812" y="120770"/>
                  </a:cubicBezTo>
                  <a:cubicBezTo>
                    <a:pt x="1969572" y="96848"/>
                    <a:pt x="1855227" y="133251"/>
                    <a:pt x="1984076" y="103517"/>
                  </a:cubicBezTo>
                  <a:cubicBezTo>
                    <a:pt x="2095917" y="77708"/>
                    <a:pt x="1992852" y="94855"/>
                    <a:pt x="2061714" y="77638"/>
                  </a:cubicBezTo>
                  <a:cubicBezTo>
                    <a:pt x="2169632" y="50656"/>
                    <a:pt x="2035431" y="85146"/>
                    <a:pt x="2122099" y="60385"/>
                  </a:cubicBezTo>
                  <a:cubicBezTo>
                    <a:pt x="2160175" y="49507"/>
                    <a:pt x="2149384" y="55544"/>
                    <a:pt x="2182483" y="43132"/>
                  </a:cubicBezTo>
                  <a:cubicBezTo>
                    <a:pt x="2196982" y="37695"/>
                    <a:pt x="2210784" y="30329"/>
                    <a:pt x="2225616" y="25879"/>
                  </a:cubicBezTo>
                  <a:cubicBezTo>
                    <a:pt x="2239660" y="21666"/>
                    <a:pt x="2254285" y="19663"/>
                    <a:pt x="2268748" y="17253"/>
                  </a:cubicBezTo>
                  <a:cubicBezTo>
                    <a:pt x="2288804" y="13910"/>
                    <a:pt x="2309037" y="11718"/>
                    <a:pt x="2329133" y="8626"/>
                  </a:cubicBezTo>
                  <a:cubicBezTo>
                    <a:pt x="2346420" y="5966"/>
                    <a:pt x="2363638" y="2875"/>
                    <a:pt x="2380891" y="0"/>
                  </a:cubicBezTo>
                  <a:lnTo>
                    <a:pt x="2812212" y="8626"/>
                  </a:lnTo>
                  <a:cubicBezTo>
                    <a:pt x="2849412" y="9979"/>
                    <a:pt x="2850643" y="18234"/>
                    <a:pt x="2881223" y="25879"/>
                  </a:cubicBezTo>
                  <a:cubicBezTo>
                    <a:pt x="2926690" y="37246"/>
                    <a:pt x="2973779" y="40392"/>
                    <a:pt x="3019246" y="51759"/>
                  </a:cubicBezTo>
                  <a:cubicBezTo>
                    <a:pt x="3028067" y="53964"/>
                    <a:pt x="3036382" y="57887"/>
                    <a:pt x="3045125" y="60385"/>
                  </a:cubicBezTo>
                  <a:cubicBezTo>
                    <a:pt x="3083202" y="71264"/>
                    <a:pt x="3072410" y="65225"/>
                    <a:pt x="3105510" y="77638"/>
                  </a:cubicBezTo>
                  <a:cubicBezTo>
                    <a:pt x="3120009" y="83075"/>
                    <a:pt x="3133952" y="89994"/>
                    <a:pt x="3148642" y="94891"/>
                  </a:cubicBezTo>
                  <a:cubicBezTo>
                    <a:pt x="3159890" y="98640"/>
                    <a:pt x="3171900" y="99768"/>
                    <a:pt x="3183148" y="103517"/>
                  </a:cubicBezTo>
                  <a:cubicBezTo>
                    <a:pt x="3197838" y="108414"/>
                    <a:pt x="3211781" y="115333"/>
                    <a:pt x="3226280" y="120770"/>
                  </a:cubicBezTo>
                  <a:cubicBezTo>
                    <a:pt x="3234794" y="123963"/>
                    <a:pt x="3243386" y="127004"/>
                    <a:pt x="3252159" y="129396"/>
                  </a:cubicBezTo>
                  <a:cubicBezTo>
                    <a:pt x="3275035" y="135635"/>
                    <a:pt x="3321170" y="146649"/>
                    <a:pt x="3321170" y="146649"/>
                  </a:cubicBezTo>
                  <a:cubicBezTo>
                    <a:pt x="3374965" y="182512"/>
                    <a:pt x="3314282" y="147170"/>
                    <a:pt x="3398808" y="172528"/>
                  </a:cubicBezTo>
                  <a:cubicBezTo>
                    <a:pt x="3411125" y="176223"/>
                    <a:pt x="3421273" y="185266"/>
                    <a:pt x="3433314" y="189781"/>
                  </a:cubicBezTo>
                  <a:cubicBezTo>
                    <a:pt x="3444415" y="193944"/>
                    <a:pt x="3456317" y="195532"/>
                    <a:pt x="3467819" y="198408"/>
                  </a:cubicBezTo>
                  <a:cubicBezTo>
                    <a:pt x="3482196" y="207034"/>
                    <a:pt x="3496733" y="215401"/>
                    <a:pt x="3510951" y="224287"/>
                  </a:cubicBezTo>
                  <a:cubicBezTo>
                    <a:pt x="3519743" y="229782"/>
                    <a:pt x="3527558" y="236903"/>
                    <a:pt x="3536831" y="241540"/>
                  </a:cubicBezTo>
                  <a:cubicBezTo>
                    <a:pt x="3544964" y="245606"/>
                    <a:pt x="3554084" y="247291"/>
                    <a:pt x="3562710" y="250166"/>
                  </a:cubicBezTo>
                  <a:lnTo>
                    <a:pt x="3614468" y="284672"/>
                  </a:lnTo>
                  <a:lnTo>
                    <a:pt x="3640348" y="301925"/>
                  </a:lnTo>
                  <a:cubicBezTo>
                    <a:pt x="3637472" y="322053"/>
                    <a:pt x="3639979" y="343729"/>
                    <a:pt x="3631721" y="362309"/>
                  </a:cubicBezTo>
                  <a:cubicBezTo>
                    <a:pt x="3627510" y="371783"/>
                    <a:pt x="3614278" y="373536"/>
                    <a:pt x="3605842" y="379562"/>
                  </a:cubicBezTo>
                  <a:cubicBezTo>
                    <a:pt x="3594143" y="387919"/>
                    <a:pt x="3583036" y="397085"/>
                    <a:pt x="3571336" y="405442"/>
                  </a:cubicBezTo>
                  <a:cubicBezTo>
                    <a:pt x="3523869" y="439347"/>
                    <a:pt x="3559765" y="412174"/>
                    <a:pt x="3476446" y="439947"/>
                  </a:cubicBezTo>
                  <a:lnTo>
                    <a:pt x="3424687" y="457200"/>
                  </a:lnTo>
                  <a:cubicBezTo>
                    <a:pt x="3363242" y="477681"/>
                    <a:pt x="3407866" y="465129"/>
                    <a:pt x="3286665" y="474453"/>
                  </a:cubicBezTo>
                  <a:cubicBezTo>
                    <a:pt x="3191774" y="471577"/>
                    <a:pt x="3096781" y="471092"/>
                    <a:pt x="3001993" y="465826"/>
                  </a:cubicBezTo>
                  <a:cubicBezTo>
                    <a:pt x="2992914" y="465322"/>
                    <a:pt x="2984935" y="459405"/>
                    <a:pt x="2976114" y="457200"/>
                  </a:cubicBezTo>
                  <a:cubicBezTo>
                    <a:pt x="2961890" y="453644"/>
                    <a:pt x="2947445" y="450984"/>
                    <a:pt x="2932982" y="448574"/>
                  </a:cubicBezTo>
                  <a:cubicBezTo>
                    <a:pt x="2912926" y="445231"/>
                    <a:pt x="2892653" y="443290"/>
                    <a:pt x="2872597" y="439947"/>
                  </a:cubicBezTo>
                  <a:cubicBezTo>
                    <a:pt x="2858134" y="437537"/>
                    <a:pt x="2843957" y="433550"/>
                    <a:pt x="2829465" y="431321"/>
                  </a:cubicBezTo>
                  <a:cubicBezTo>
                    <a:pt x="2774999" y="422942"/>
                    <a:pt x="2720438" y="419056"/>
                    <a:pt x="2665563" y="414068"/>
                  </a:cubicBezTo>
                  <a:cubicBezTo>
                    <a:pt x="2538932" y="420399"/>
                    <a:pt x="2412024" y="425121"/>
                    <a:pt x="2286000" y="439947"/>
                  </a:cubicBezTo>
                  <a:cubicBezTo>
                    <a:pt x="2265807" y="442323"/>
                    <a:pt x="2245744" y="445698"/>
                    <a:pt x="2225616" y="448574"/>
                  </a:cubicBezTo>
                  <a:cubicBezTo>
                    <a:pt x="2216989" y="451449"/>
                    <a:pt x="2208558" y="454995"/>
                    <a:pt x="2199736" y="457200"/>
                  </a:cubicBezTo>
                  <a:cubicBezTo>
                    <a:pt x="2185512" y="460756"/>
                    <a:pt x="2170514" y="461189"/>
                    <a:pt x="2156604" y="465826"/>
                  </a:cubicBezTo>
                  <a:cubicBezTo>
                    <a:pt x="2144405" y="469892"/>
                    <a:pt x="2133919" y="478013"/>
                    <a:pt x="2122099" y="483079"/>
                  </a:cubicBezTo>
                  <a:cubicBezTo>
                    <a:pt x="2113741" y="486661"/>
                    <a:pt x="2104352" y="487639"/>
                    <a:pt x="2096219" y="491706"/>
                  </a:cubicBezTo>
                  <a:cubicBezTo>
                    <a:pt x="2086946" y="496343"/>
                    <a:pt x="2080083" y="505416"/>
                    <a:pt x="2070340" y="508959"/>
                  </a:cubicBezTo>
                  <a:cubicBezTo>
                    <a:pt x="2048056" y="517062"/>
                    <a:pt x="2023824" y="518712"/>
                    <a:pt x="2001329" y="526211"/>
                  </a:cubicBezTo>
                  <a:cubicBezTo>
                    <a:pt x="1992703" y="529087"/>
                    <a:pt x="1983808" y="531256"/>
                    <a:pt x="1975450" y="534838"/>
                  </a:cubicBezTo>
                  <a:cubicBezTo>
                    <a:pt x="1963630" y="539904"/>
                    <a:pt x="1952985" y="547576"/>
                    <a:pt x="1940944" y="552091"/>
                  </a:cubicBezTo>
                  <a:cubicBezTo>
                    <a:pt x="1929843" y="556254"/>
                    <a:pt x="1917838" y="557460"/>
                    <a:pt x="1906438" y="560717"/>
                  </a:cubicBezTo>
                  <a:cubicBezTo>
                    <a:pt x="1897695" y="563215"/>
                    <a:pt x="1889302" y="566845"/>
                    <a:pt x="1880559" y="569343"/>
                  </a:cubicBezTo>
                  <a:cubicBezTo>
                    <a:pt x="1869159" y="572600"/>
                    <a:pt x="1857409" y="574563"/>
                    <a:pt x="1846053" y="577970"/>
                  </a:cubicBezTo>
                  <a:cubicBezTo>
                    <a:pt x="1828634" y="583196"/>
                    <a:pt x="1811938" y="590813"/>
                    <a:pt x="1794295" y="595223"/>
                  </a:cubicBezTo>
                  <a:cubicBezTo>
                    <a:pt x="1782793" y="598098"/>
                    <a:pt x="1771145" y="600442"/>
                    <a:pt x="1759789" y="603849"/>
                  </a:cubicBezTo>
                  <a:cubicBezTo>
                    <a:pt x="1742370" y="609075"/>
                    <a:pt x="1725284" y="615351"/>
                    <a:pt x="1708031" y="621102"/>
                  </a:cubicBezTo>
                  <a:cubicBezTo>
                    <a:pt x="1699404" y="623978"/>
                    <a:pt x="1690284" y="625661"/>
                    <a:pt x="1682151" y="629728"/>
                  </a:cubicBezTo>
                  <a:cubicBezTo>
                    <a:pt x="1649783" y="645913"/>
                    <a:pt x="1648374" y="649736"/>
                    <a:pt x="1613140" y="655608"/>
                  </a:cubicBezTo>
                  <a:cubicBezTo>
                    <a:pt x="1573028" y="662293"/>
                    <a:pt x="1492370" y="672860"/>
                    <a:pt x="1492370" y="672860"/>
                  </a:cubicBezTo>
                  <a:cubicBezTo>
                    <a:pt x="1337095" y="669985"/>
                    <a:pt x="1181704" y="670884"/>
                    <a:pt x="1026544" y="664234"/>
                  </a:cubicBezTo>
                  <a:cubicBezTo>
                    <a:pt x="980221" y="662249"/>
                    <a:pt x="934784" y="650065"/>
                    <a:pt x="888521" y="646981"/>
                  </a:cubicBezTo>
                  <a:lnTo>
                    <a:pt x="759125" y="638355"/>
                  </a:lnTo>
                  <a:cubicBezTo>
                    <a:pt x="741872" y="635479"/>
                    <a:pt x="724737" y="631772"/>
                    <a:pt x="707366" y="629728"/>
                  </a:cubicBezTo>
                  <a:cubicBezTo>
                    <a:pt x="513351" y="606902"/>
                    <a:pt x="427404" y="624731"/>
                    <a:pt x="172529" y="629728"/>
                  </a:cubicBezTo>
                  <a:cubicBezTo>
                    <a:pt x="161027" y="632604"/>
                    <a:pt x="149379" y="634948"/>
                    <a:pt x="138023" y="638355"/>
                  </a:cubicBezTo>
                  <a:cubicBezTo>
                    <a:pt x="120604" y="643581"/>
                    <a:pt x="86265" y="655608"/>
                    <a:pt x="86265" y="655608"/>
                  </a:cubicBezTo>
                  <a:cubicBezTo>
                    <a:pt x="89140" y="698740"/>
                    <a:pt x="78432" y="745032"/>
                    <a:pt x="94891" y="785004"/>
                  </a:cubicBezTo>
                  <a:cubicBezTo>
                    <a:pt x="101815" y="801820"/>
                    <a:pt x="131518" y="792169"/>
                    <a:pt x="146650" y="802257"/>
                  </a:cubicBezTo>
                  <a:cubicBezTo>
                    <a:pt x="180095" y="824553"/>
                    <a:pt x="162694" y="816230"/>
                    <a:pt x="198408" y="828136"/>
                  </a:cubicBezTo>
                  <a:lnTo>
                    <a:pt x="733246" y="819509"/>
                  </a:lnTo>
                  <a:cubicBezTo>
                    <a:pt x="787956" y="819509"/>
                    <a:pt x="842663" y="823183"/>
                    <a:pt x="897148" y="828136"/>
                  </a:cubicBezTo>
                  <a:cubicBezTo>
                    <a:pt x="906204" y="828959"/>
                    <a:pt x="914151" y="834789"/>
                    <a:pt x="923027" y="836762"/>
                  </a:cubicBezTo>
                  <a:cubicBezTo>
                    <a:pt x="940101" y="840556"/>
                    <a:pt x="957326" y="844331"/>
                    <a:pt x="974785" y="845389"/>
                  </a:cubicBezTo>
                  <a:cubicBezTo>
                    <a:pt x="1052334" y="850089"/>
                    <a:pt x="1130061" y="851140"/>
                    <a:pt x="1207699" y="854015"/>
                  </a:cubicBezTo>
                  <a:lnTo>
                    <a:pt x="1311216" y="862642"/>
                  </a:lnTo>
                  <a:cubicBezTo>
                    <a:pt x="1334284" y="864949"/>
                    <a:pt x="1357044" y="871268"/>
                    <a:pt x="1380227" y="871268"/>
                  </a:cubicBezTo>
                  <a:cubicBezTo>
                    <a:pt x="1503505" y="871268"/>
                    <a:pt x="1635384" y="861791"/>
                    <a:pt x="1759789" y="854015"/>
                  </a:cubicBezTo>
                  <a:cubicBezTo>
                    <a:pt x="1777042" y="848264"/>
                    <a:pt x="1793905" y="841173"/>
                    <a:pt x="1811548" y="836762"/>
                  </a:cubicBezTo>
                  <a:lnTo>
                    <a:pt x="1880559" y="819509"/>
                  </a:lnTo>
                  <a:cubicBezTo>
                    <a:pt x="1892061" y="816634"/>
                    <a:pt x="1903817" y="814632"/>
                    <a:pt x="1915065" y="810883"/>
                  </a:cubicBezTo>
                  <a:cubicBezTo>
                    <a:pt x="1923691" y="808008"/>
                    <a:pt x="1932201" y="804755"/>
                    <a:pt x="1940944" y="802257"/>
                  </a:cubicBezTo>
                  <a:cubicBezTo>
                    <a:pt x="2032199" y="776184"/>
                    <a:pt x="1904218" y="817374"/>
                    <a:pt x="2027208" y="776377"/>
                  </a:cubicBezTo>
                  <a:cubicBezTo>
                    <a:pt x="2035834" y="773502"/>
                    <a:pt x="2044954" y="771817"/>
                    <a:pt x="2053087" y="767751"/>
                  </a:cubicBezTo>
                  <a:cubicBezTo>
                    <a:pt x="2064589" y="762000"/>
                    <a:pt x="2076428" y="756878"/>
                    <a:pt x="2087593" y="750498"/>
                  </a:cubicBezTo>
                  <a:cubicBezTo>
                    <a:pt x="2096595" y="745354"/>
                    <a:pt x="2104199" y="737882"/>
                    <a:pt x="2113472" y="733245"/>
                  </a:cubicBezTo>
                  <a:cubicBezTo>
                    <a:pt x="2121605" y="729179"/>
                    <a:pt x="2130993" y="728201"/>
                    <a:pt x="2139351" y="724619"/>
                  </a:cubicBezTo>
                  <a:cubicBezTo>
                    <a:pt x="2151171" y="719553"/>
                    <a:pt x="2161657" y="711433"/>
                    <a:pt x="2173857" y="707366"/>
                  </a:cubicBezTo>
                  <a:cubicBezTo>
                    <a:pt x="2196352" y="699868"/>
                    <a:pt x="2220373" y="697611"/>
                    <a:pt x="2242868" y="690113"/>
                  </a:cubicBezTo>
                  <a:cubicBezTo>
                    <a:pt x="2251495" y="687238"/>
                    <a:pt x="2259746" y="682773"/>
                    <a:pt x="2268748" y="681487"/>
                  </a:cubicBezTo>
                  <a:cubicBezTo>
                    <a:pt x="2300189" y="676995"/>
                    <a:pt x="2332072" y="676367"/>
                    <a:pt x="2363638" y="672860"/>
                  </a:cubicBezTo>
                  <a:cubicBezTo>
                    <a:pt x="2411792" y="667510"/>
                    <a:pt x="2423372" y="664364"/>
                    <a:pt x="2467155" y="655608"/>
                  </a:cubicBezTo>
                  <a:cubicBezTo>
                    <a:pt x="2553419" y="658483"/>
                    <a:pt x="2639776" y="659310"/>
                    <a:pt x="2725948" y="664234"/>
                  </a:cubicBezTo>
                  <a:cubicBezTo>
                    <a:pt x="2767071" y="666584"/>
                    <a:pt x="2773625" y="677250"/>
                    <a:pt x="2812212" y="690113"/>
                  </a:cubicBezTo>
                  <a:cubicBezTo>
                    <a:pt x="2823459" y="693862"/>
                    <a:pt x="2835470" y="694991"/>
                    <a:pt x="2846717" y="698740"/>
                  </a:cubicBezTo>
                  <a:cubicBezTo>
                    <a:pt x="2944169" y="731224"/>
                    <a:pt x="2841668" y="703945"/>
                    <a:pt x="2924355" y="724619"/>
                  </a:cubicBezTo>
                  <a:cubicBezTo>
                    <a:pt x="2970180" y="755169"/>
                    <a:pt x="2930061" y="730990"/>
                    <a:pt x="2993366" y="759125"/>
                  </a:cubicBezTo>
                  <a:cubicBezTo>
                    <a:pt x="3005117" y="764348"/>
                    <a:pt x="3015831" y="771862"/>
                    <a:pt x="3027872" y="776377"/>
                  </a:cubicBezTo>
                  <a:cubicBezTo>
                    <a:pt x="3038973" y="780540"/>
                    <a:pt x="3050978" y="781747"/>
                    <a:pt x="3062378" y="785004"/>
                  </a:cubicBezTo>
                  <a:cubicBezTo>
                    <a:pt x="3104484" y="797034"/>
                    <a:pt x="3095780" y="802099"/>
                    <a:pt x="3157268" y="810883"/>
                  </a:cubicBezTo>
                  <a:cubicBezTo>
                    <a:pt x="3266128" y="826434"/>
                    <a:pt x="3197355" y="818315"/>
                    <a:pt x="3364302" y="828136"/>
                  </a:cubicBezTo>
                  <a:cubicBezTo>
                    <a:pt x="3384430" y="831011"/>
                    <a:pt x="3404682" y="833125"/>
                    <a:pt x="3424687" y="836762"/>
                  </a:cubicBezTo>
                  <a:cubicBezTo>
                    <a:pt x="3436352" y="838883"/>
                    <a:pt x="3447396" y="844209"/>
                    <a:pt x="3459193" y="845389"/>
                  </a:cubicBezTo>
                  <a:cubicBezTo>
                    <a:pt x="3505062" y="849976"/>
                    <a:pt x="3551208" y="851140"/>
                    <a:pt x="3597216" y="854015"/>
                  </a:cubicBezTo>
                  <a:cubicBezTo>
                    <a:pt x="3605842" y="851140"/>
                    <a:pt x="3615918" y="850972"/>
                    <a:pt x="3623095" y="845389"/>
                  </a:cubicBezTo>
                  <a:cubicBezTo>
                    <a:pt x="3653826" y="821487"/>
                    <a:pt x="3673369" y="798979"/>
                    <a:pt x="3692106" y="767751"/>
                  </a:cubicBezTo>
                  <a:cubicBezTo>
                    <a:pt x="3695414" y="762237"/>
                    <a:pt x="3697857" y="756249"/>
                    <a:pt x="3700733" y="750498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61" name="Étoile à 5 branches 260"/>
            <p:cNvSpPr/>
            <p:nvPr/>
          </p:nvSpPr>
          <p:spPr>
            <a:xfrm>
              <a:off x="5487284" y="5535581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62" name="Étoile à 5 branches 261"/>
            <p:cNvSpPr/>
            <p:nvPr/>
          </p:nvSpPr>
          <p:spPr>
            <a:xfrm>
              <a:off x="6007116" y="5930076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63" name="Étoile à 5 branches 262"/>
            <p:cNvSpPr/>
            <p:nvPr/>
          </p:nvSpPr>
          <p:spPr>
            <a:xfrm>
              <a:off x="6322041" y="6191815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64" name="Étoile à 5 branches 263"/>
            <p:cNvSpPr/>
            <p:nvPr/>
          </p:nvSpPr>
          <p:spPr>
            <a:xfrm>
              <a:off x="7854565" y="5316823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65" name="Étoile à 5 branches 264"/>
            <p:cNvSpPr/>
            <p:nvPr/>
          </p:nvSpPr>
          <p:spPr>
            <a:xfrm>
              <a:off x="6811790" y="5445117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66" name="Étoile à 5 branches 265"/>
            <p:cNvSpPr/>
            <p:nvPr/>
          </p:nvSpPr>
          <p:spPr>
            <a:xfrm>
              <a:off x="5358179" y="5930076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67" name="Étoile à 5 branches 266"/>
            <p:cNvSpPr/>
            <p:nvPr/>
          </p:nvSpPr>
          <p:spPr>
            <a:xfrm>
              <a:off x="7330746" y="5786060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68" name="Étoile à 5 branches 267"/>
            <p:cNvSpPr/>
            <p:nvPr/>
          </p:nvSpPr>
          <p:spPr>
            <a:xfrm>
              <a:off x="8164496" y="5463573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69" name="Étoile à 5 branches 268"/>
            <p:cNvSpPr/>
            <p:nvPr/>
          </p:nvSpPr>
          <p:spPr>
            <a:xfrm>
              <a:off x="8214301" y="6116083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70" name="Étoile à 5 branches 269"/>
            <p:cNvSpPr/>
            <p:nvPr/>
          </p:nvSpPr>
          <p:spPr>
            <a:xfrm>
              <a:off x="8055475" y="6116083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71" name="Étoile à 5 branches 270"/>
            <p:cNvSpPr/>
            <p:nvPr/>
          </p:nvSpPr>
          <p:spPr>
            <a:xfrm>
              <a:off x="6846015" y="5869378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72" name="Étoile à 5 branches 271"/>
            <p:cNvSpPr/>
            <p:nvPr/>
          </p:nvSpPr>
          <p:spPr>
            <a:xfrm>
              <a:off x="7737699" y="6018407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73" name="Étoile à 5 branches 272"/>
            <p:cNvSpPr/>
            <p:nvPr/>
          </p:nvSpPr>
          <p:spPr>
            <a:xfrm>
              <a:off x="6985010" y="6036539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74" name="Étoile à 5 branches 273"/>
            <p:cNvSpPr/>
            <p:nvPr/>
          </p:nvSpPr>
          <p:spPr>
            <a:xfrm>
              <a:off x="5129362" y="6123894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75" name="Étoile à 5 branches 274"/>
            <p:cNvSpPr/>
            <p:nvPr/>
          </p:nvSpPr>
          <p:spPr>
            <a:xfrm>
              <a:off x="7055856" y="5361761"/>
              <a:ext cx="178979" cy="155364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76" name="Étoile à 5 branches 275"/>
            <p:cNvSpPr/>
            <p:nvPr/>
          </p:nvSpPr>
          <p:spPr>
            <a:xfrm>
              <a:off x="7531691" y="5725546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77" name="Étoile à 5 branches 276"/>
            <p:cNvSpPr/>
            <p:nvPr/>
          </p:nvSpPr>
          <p:spPr>
            <a:xfrm>
              <a:off x="5987615" y="5562810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78" name="Étoile à 5 branches 277"/>
            <p:cNvSpPr/>
            <p:nvPr/>
          </p:nvSpPr>
          <p:spPr>
            <a:xfrm>
              <a:off x="5129362" y="5581530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79" name="Étoile à 5 branches 278"/>
            <p:cNvSpPr/>
            <p:nvPr/>
          </p:nvSpPr>
          <p:spPr>
            <a:xfrm>
              <a:off x="5639684" y="5535688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80" name="Étoile à 5 branches 279"/>
            <p:cNvSpPr/>
            <p:nvPr/>
          </p:nvSpPr>
          <p:spPr>
            <a:xfrm>
              <a:off x="6159516" y="5930183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81" name="Étoile à 5 branches 280"/>
            <p:cNvSpPr/>
            <p:nvPr/>
          </p:nvSpPr>
          <p:spPr>
            <a:xfrm>
              <a:off x="6474441" y="6191922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82" name="Étoile à 5 branches 281"/>
            <p:cNvSpPr/>
            <p:nvPr/>
          </p:nvSpPr>
          <p:spPr>
            <a:xfrm>
              <a:off x="6953482" y="5406947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83" name="Étoile à 5 branches 282"/>
            <p:cNvSpPr/>
            <p:nvPr/>
          </p:nvSpPr>
          <p:spPr>
            <a:xfrm>
              <a:off x="5510579" y="5930183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84" name="Étoile à 5 branches 283"/>
            <p:cNvSpPr/>
            <p:nvPr/>
          </p:nvSpPr>
          <p:spPr>
            <a:xfrm>
              <a:off x="7483146" y="5786167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85" name="Étoile à 5 branches 284"/>
            <p:cNvSpPr/>
            <p:nvPr/>
          </p:nvSpPr>
          <p:spPr>
            <a:xfrm>
              <a:off x="6998415" y="5869485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86" name="Étoile à 5 branches 285"/>
            <p:cNvSpPr/>
            <p:nvPr/>
          </p:nvSpPr>
          <p:spPr>
            <a:xfrm>
              <a:off x="7890099" y="6018514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87" name="Étoile à 5 branches 286"/>
            <p:cNvSpPr/>
            <p:nvPr/>
          </p:nvSpPr>
          <p:spPr>
            <a:xfrm>
              <a:off x="7137410" y="6036646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88" name="Étoile à 5 branches 287"/>
            <p:cNvSpPr/>
            <p:nvPr/>
          </p:nvSpPr>
          <p:spPr>
            <a:xfrm>
              <a:off x="6140015" y="5562917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89" name="Étoile à 5 branches 288"/>
            <p:cNvSpPr/>
            <p:nvPr/>
          </p:nvSpPr>
          <p:spPr>
            <a:xfrm>
              <a:off x="8006965" y="5301208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90" name="Étoile à 5 branches 289"/>
            <p:cNvSpPr/>
            <p:nvPr/>
          </p:nvSpPr>
          <p:spPr>
            <a:xfrm>
              <a:off x="5510579" y="5914461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91" name="Étoile à 5 branches 290"/>
            <p:cNvSpPr/>
            <p:nvPr/>
          </p:nvSpPr>
          <p:spPr>
            <a:xfrm>
              <a:off x="6998415" y="5853763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92" name="Étoile à 5 branches 291"/>
            <p:cNvSpPr/>
            <p:nvPr/>
          </p:nvSpPr>
          <p:spPr>
            <a:xfrm>
              <a:off x="5281762" y="5565915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93" name="Étoile à 5 branches 292"/>
            <p:cNvSpPr/>
            <p:nvPr/>
          </p:nvSpPr>
          <p:spPr>
            <a:xfrm>
              <a:off x="6626841" y="6176307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94" name="Étoile à 5 branches 293"/>
            <p:cNvSpPr/>
            <p:nvPr/>
          </p:nvSpPr>
          <p:spPr>
            <a:xfrm>
              <a:off x="5662979" y="5914568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95" name="Étoile à 5 branches 294"/>
            <p:cNvSpPr/>
            <p:nvPr/>
          </p:nvSpPr>
          <p:spPr>
            <a:xfrm>
              <a:off x="7635546" y="5770552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96" name="Étoile à 5 branches 295"/>
            <p:cNvSpPr/>
            <p:nvPr/>
          </p:nvSpPr>
          <p:spPr>
            <a:xfrm>
              <a:off x="7289810" y="6021031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97" name="Étoile à 5 branches 296"/>
            <p:cNvSpPr/>
            <p:nvPr/>
          </p:nvSpPr>
          <p:spPr>
            <a:xfrm>
              <a:off x="6334460" y="5502974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98" name="Étoile à 5 branches 297"/>
            <p:cNvSpPr/>
            <p:nvPr/>
          </p:nvSpPr>
          <p:spPr>
            <a:xfrm>
              <a:off x="5857130" y="5560831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99" name="Étoile à 5 branches 298"/>
            <p:cNvSpPr/>
            <p:nvPr/>
          </p:nvSpPr>
          <p:spPr>
            <a:xfrm>
              <a:off x="5549393" y="6141304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00" name="Étoile à 5 branches 299"/>
            <p:cNvSpPr/>
            <p:nvPr/>
          </p:nvSpPr>
          <p:spPr>
            <a:xfrm>
              <a:off x="5456165" y="6148457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01" name="Étoile à 5 branches 300"/>
            <p:cNvSpPr/>
            <p:nvPr/>
          </p:nvSpPr>
          <p:spPr>
            <a:xfrm>
              <a:off x="5362937" y="6155610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02" name="Étoile à 5 branches 301"/>
            <p:cNvSpPr/>
            <p:nvPr/>
          </p:nvSpPr>
          <p:spPr>
            <a:xfrm>
              <a:off x="5269709" y="6162763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03" name="Étoile à 5 branches 302"/>
            <p:cNvSpPr/>
            <p:nvPr/>
          </p:nvSpPr>
          <p:spPr>
            <a:xfrm>
              <a:off x="5942948" y="6183429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04" name="Étoile à 5 branches 303"/>
            <p:cNvSpPr/>
            <p:nvPr/>
          </p:nvSpPr>
          <p:spPr>
            <a:xfrm>
              <a:off x="6571763" y="5478955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05" name="Étoile à 5 branches 304"/>
            <p:cNvSpPr/>
            <p:nvPr/>
          </p:nvSpPr>
          <p:spPr>
            <a:xfrm>
              <a:off x="7289810" y="5327768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06" name="Étoile à 5 branches 305"/>
            <p:cNvSpPr/>
            <p:nvPr/>
          </p:nvSpPr>
          <p:spPr>
            <a:xfrm>
              <a:off x="7937011" y="5777875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07" name="Étoile à 5 branches 306"/>
            <p:cNvSpPr/>
            <p:nvPr/>
          </p:nvSpPr>
          <p:spPr>
            <a:xfrm>
              <a:off x="8101554" y="5790018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08" name="Étoile à 5 branches 307"/>
            <p:cNvSpPr/>
            <p:nvPr/>
          </p:nvSpPr>
          <p:spPr>
            <a:xfrm>
              <a:off x="8266097" y="5802161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09" name="Étoile à 5 branches 308"/>
            <p:cNvSpPr/>
            <p:nvPr/>
          </p:nvSpPr>
          <p:spPr>
            <a:xfrm>
              <a:off x="8523034" y="5607451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</p:grpSp>
      <p:sp>
        <p:nvSpPr>
          <p:cNvPr id="51" name="ZoneTexte 50"/>
          <p:cNvSpPr txBox="1"/>
          <p:nvPr/>
        </p:nvSpPr>
        <p:spPr>
          <a:xfrm>
            <a:off x="3541542" y="2276872"/>
            <a:ext cx="1912190" cy="52322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fr-CH" sz="2800" b="1" dirty="0" smtClean="0">
                <a:solidFill>
                  <a:srgbClr val="FF0000"/>
                </a:solidFill>
              </a:rPr>
              <a:t>MUTAGENE</a:t>
            </a:r>
            <a:endParaRPr lang="fr-CH" sz="2800" b="1" dirty="0">
              <a:solidFill>
                <a:srgbClr val="FF0000"/>
              </a:solidFill>
            </a:endParaRPr>
          </a:p>
        </p:txBody>
      </p:sp>
      <p:pic>
        <p:nvPicPr>
          <p:cNvPr id="1030" name="Picture 6" descr="http://t0.gstatic.com/images?q=tbn:ANd9GcQCSORSm28KQCsxKSv--Uo6Wcy_Jp2NXqNrbEEZsCHYM1aBX2f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4344" y="4095641"/>
            <a:ext cx="332566" cy="32258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5" name="Picture 6" descr="http://t0.gstatic.com/images?q=tbn:ANd9GcQCSORSm28KQCsxKSv--Uo6Wcy_Jp2NXqNrbEEZsCHYM1aBX2f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0579" y="4037094"/>
            <a:ext cx="453279" cy="43968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20651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Picture 2" descr="http://www.gnis-pedagogie.org/img/tns/grain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399" y="4566218"/>
            <a:ext cx="690883" cy="51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5" name="Picture 2" descr="http://www.gnis-pedagogie.org/img/tns/grain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0432" y="4547177"/>
            <a:ext cx="690883" cy="51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6" name="Picture 2" descr="http://www.gnis-pedagogie.org/img/tns/grain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0465" y="4528136"/>
            <a:ext cx="690883" cy="51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7" name="Picture 2" descr="http://www.gnis-pedagogie.org/img/tns/grain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0498" y="4509095"/>
            <a:ext cx="690883" cy="51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8" name="Picture 2" descr="http://www.gnis-pedagogie.org/img/tns/grain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70531" y="4490054"/>
            <a:ext cx="690883" cy="51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4" name="ZoneTexte 143"/>
          <p:cNvSpPr txBox="1"/>
          <p:nvPr/>
        </p:nvSpPr>
        <p:spPr>
          <a:xfrm>
            <a:off x="1331640" y="205479"/>
            <a:ext cx="6502923" cy="523220"/>
          </a:xfrm>
          <a:prstGeom prst="rect">
            <a:avLst/>
          </a:prstGeom>
          <a:solidFill>
            <a:srgbClr val="FF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2800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CH" dirty="0" smtClean="0"/>
              <a:t>Au niveau de l’ADN</a:t>
            </a:r>
            <a:endParaRPr lang="fr-CH" dirty="0"/>
          </a:p>
        </p:txBody>
      </p:sp>
      <p:pic>
        <p:nvPicPr>
          <p:cNvPr id="14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289" y="1486954"/>
            <a:ext cx="1461287" cy="2271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Groupe 18"/>
          <p:cNvGrpSpPr/>
          <p:nvPr/>
        </p:nvGrpSpPr>
        <p:grpSpPr>
          <a:xfrm>
            <a:off x="5722788" y="4009177"/>
            <a:ext cx="1382442" cy="558672"/>
            <a:chOff x="38882" y="3781101"/>
            <a:chExt cx="3703037" cy="1060309"/>
          </a:xfrm>
        </p:grpSpPr>
        <p:sp>
          <p:nvSpPr>
            <p:cNvPr id="179" name="Rectangle 178"/>
            <p:cNvSpPr/>
            <p:nvPr/>
          </p:nvSpPr>
          <p:spPr>
            <a:xfrm>
              <a:off x="1183768" y="4443077"/>
              <a:ext cx="435904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80" name="Rectangle 179"/>
            <p:cNvSpPr/>
            <p:nvPr/>
          </p:nvSpPr>
          <p:spPr>
            <a:xfrm>
              <a:off x="368193" y="4609088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81" name="Rectangle 180"/>
            <p:cNvSpPr/>
            <p:nvPr/>
          </p:nvSpPr>
          <p:spPr>
            <a:xfrm>
              <a:off x="1331640" y="4657786"/>
              <a:ext cx="212168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82" name="Rectangle 181"/>
            <p:cNvSpPr/>
            <p:nvPr/>
          </p:nvSpPr>
          <p:spPr>
            <a:xfrm>
              <a:off x="798583" y="4015241"/>
              <a:ext cx="435904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78" name="Rectangle 177"/>
            <p:cNvSpPr/>
            <p:nvPr/>
          </p:nvSpPr>
          <p:spPr>
            <a:xfrm rot="1047102">
              <a:off x="3079081" y="3878243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77" name="Rectangle 176"/>
            <p:cNvSpPr/>
            <p:nvPr/>
          </p:nvSpPr>
          <p:spPr>
            <a:xfrm rot="1328182">
              <a:off x="2876588" y="4547032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5" name="Rectangle 4"/>
            <p:cNvSpPr/>
            <p:nvPr/>
          </p:nvSpPr>
          <p:spPr>
            <a:xfrm>
              <a:off x="2516548" y="4198865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" name="Forme libre 1"/>
            <p:cNvSpPr/>
            <p:nvPr/>
          </p:nvSpPr>
          <p:spPr>
            <a:xfrm>
              <a:off x="38882" y="3861048"/>
              <a:ext cx="3700733" cy="871268"/>
            </a:xfrm>
            <a:custGeom>
              <a:avLst/>
              <a:gdLst>
                <a:gd name="connsiteX0" fmla="*/ 0 w 3700733"/>
                <a:gd name="connsiteY0" fmla="*/ 276045 h 871268"/>
                <a:gd name="connsiteX1" fmla="*/ 69012 w 3700733"/>
                <a:gd name="connsiteY1" fmla="*/ 267419 h 871268"/>
                <a:gd name="connsiteX2" fmla="*/ 241540 w 3700733"/>
                <a:gd name="connsiteY2" fmla="*/ 250166 h 871268"/>
                <a:gd name="connsiteX3" fmla="*/ 293299 w 3700733"/>
                <a:gd name="connsiteY3" fmla="*/ 241540 h 871268"/>
                <a:gd name="connsiteX4" fmla="*/ 1199072 w 3700733"/>
                <a:gd name="connsiteY4" fmla="*/ 241540 h 871268"/>
                <a:gd name="connsiteX5" fmla="*/ 1319842 w 3700733"/>
                <a:gd name="connsiteY5" fmla="*/ 207034 h 871268"/>
                <a:gd name="connsiteX6" fmla="*/ 1345721 w 3700733"/>
                <a:gd name="connsiteY6" fmla="*/ 198408 h 871268"/>
                <a:gd name="connsiteX7" fmla="*/ 1423359 w 3700733"/>
                <a:gd name="connsiteY7" fmla="*/ 181155 h 871268"/>
                <a:gd name="connsiteX8" fmla="*/ 1570008 w 3700733"/>
                <a:gd name="connsiteY8" fmla="*/ 163902 h 871268"/>
                <a:gd name="connsiteX9" fmla="*/ 1673525 w 3700733"/>
                <a:gd name="connsiteY9" fmla="*/ 146649 h 871268"/>
                <a:gd name="connsiteX10" fmla="*/ 1897812 w 3700733"/>
                <a:gd name="connsiteY10" fmla="*/ 120770 h 871268"/>
                <a:gd name="connsiteX11" fmla="*/ 1984076 w 3700733"/>
                <a:gd name="connsiteY11" fmla="*/ 103517 h 871268"/>
                <a:gd name="connsiteX12" fmla="*/ 2061714 w 3700733"/>
                <a:gd name="connsiteY12" fmla="*/ 77638 h 871268"/>
                <a:gd name="connsiteX13" fmla="*/ 2122099 w 3700733"/>
                <a:gd name="connsiteY13" fmla="*/ 60385 h 871268"/>
                <a:gd name="connsiteX14" fmla="*/ 2182483 w 3700733"/>
                <a:gd name="connsiteY14" fmla="*/ 43132 h 871268"/>
                <a:gd name="connsiteX15" fmla="*/ 2225616 w 3700733"/>
                <a:gd name="connsiteY15" fmla="*/ 25879 h 871268"/>
                <a:gd name="connsiteX16" fmla="*/ 2268748 w 3700733"/>
                <a:gd name="connsiteY16" fmla="*/ 17253 h 871268"/>
                <a:gd name="connsiteX17" fmla="*/ 2329133 w 3700733"/>
                <a:gd name="connsiteY17" fmla="*/ 8626 h 871268"/>
                <a:gd name="connsiteX18" fmla="*/ 2380891 w 3700733"/>
                <a:gd name="connsiteY18" fmla="*/ 0 h 871268"/>
                <a:gd name="connsiteX19" fmla="*/ 2812212 w 3700733"/>
                <a:gd name="connsiteY19" fmla="*/ 8626 h 871268"/>
                <a:gd name="connsiteX20" fmla="*/ 2881223 w 3700733"/>
                <a:gd name="connsiteY20" fmla="*/ 25879 h 871268"/>
                <a:gd name="connsiteX21" fmla="*/ 3019246 w 3700733"/>
                <a:gd name="connsiteY21" fmla="*/ 51759 h 871268"/>
                <a:gd name="connsiteX22" fmla="*/ 3045125 w 3700733"/>
                <a:gd name="connsiteY22" fmla="*/ 60385 h 871268"/>
                <a:gd name="connsiteX23" fmla="*/ 3105510 w 3700733"/>
                <a:gd name="connsiteY23" fmla="*/ 77638 h 871268"/>
                <a:gd name="connsiteX24" fmla="*/ 3148642 w 3700733"/>
                <a:gd name="connsiteY24" fmla="*/ 94891 h 871268"/>
                <a:gd name="connsiteX25" fmla="*/ 3183148 w 3700733"/>
                <a:gd name="connsiteY25" fmla="*/ 103517 h 871268"/>
                <a:gd name="connsiteX26" fmla="*/ 3226280 w 3700733"/>
                <a:gd name="connsiteY26" fmla="*/ 120770 h 871268"/>
                <a:gd name="connsiteX27" fmla="*/ 3252159 w 3700733"/>
                <a:gd name="connsiteY27" fmla="*/ 129396 h 871268"/>
                <a:gd name="connsiteX28" fmla="*/ 3321170 w 3700733"/>
                <a:gd name="connsiteY28" fmla="*/ 146649 h 871268"/>
                <a:gd name="connsiteX29" fmla="*/ 3398808 w 3700733"/>
                <a:gd name="connsiteY29" fmla="*/ 172528 h 871268"/>
                <a:gd name="connsiteX30" fmla="*/ 3433314 w 3700733"/>
                <a:gd name="connsiteY30" fmla="*/ 189781 h 871268"/>
                <a:gd name="connsiteX31" fmla="*/ 3467819 w 3700733"/>
                <a:gd name="connsiteY31" fmla="*/ 198408 h 871268"/>
                <a:gd name="connsiteX32" fmla="*/ 3510951 w 3700733"/>
                <a:gd name="connsiteY32" fmla="*/ 224287 h 871268"/>
                <a:gd name="connsiteX33" fmla="*/ 3536831 w 3700733"/>
                <a:gd name="connsiteY33" fmla="*/ 241540 h 871268"/>
                <a:gd name="connsiteX34" fmla="*/ 3562710 w 3700733"/>
                <a:gd name="connsiteY34" fmla="*/ 250166 h 871268"/>
                <a:gd name="connsiteX35" fmla="*/ 3614468 w 3700733"/>
                <a:gd name="connsiteY35" fmla="*/ 284672 h 871268"/>
                <a:gd name="connsiteX36" fmla="*/ 3640348 w 3700733"/>
                <a:gd name="connsiteY36" fmla="*/ 301925 h 871268"/>
                <a:gd name="connsiteX37" fmla="*/ 3631721 w 3700733"/>
                <a:gd name="connsiteY37" fmla="*/ 362309 h 871268"/>
                <a:gd name="connsiteX38" fmla="*/ 3605842 w 3700733"/>
                <a:gd name="connsiteY38" fmla="*/ 379562 h 871268"/>
                <a:gd name="connsiteX39" fmla="*/ 3571336 w 3700733"/>
                <a:gd name="connsiteY39" fmla="*/ 405442 h 871268"/>
                <a:gd name="connsiteX40" fmla="*/ 3476446 w 3700733"/>
                <a:gd name="connsiteY40" fmla="*/ 439947 h 871268"/>
                <a:gd name="connsiteX41" fmla="*/ 3424687 w 3700733"/>
                <a:gd name="connsiteY41" fmla="*/ 457200 h 871268"/>
                <a:gd name="connsiteX42" fmla="*/ 3286665 w 3700733"/>
                <a:gd name="connsiteY42" fmla="*/ 474453 h 871268"/>
                <a:gd name="connsiteX43" fmla="*/ 3001993 w 3700733"/>
                <a:gd name="connsiteY43" fmla="*/ 465826 h 871268"/>
                <a:gd name="connsiteX44" fmla="*/ 2976114 w 3700733"/>
                <a:gd name="connsiteY44" fmla="*/ 457200 h 871268"/>
                <a:gd name="connsiteX45" fmla="*/ 2932982 w 3700733"/>
                <a:gd name="connsiteY45" fmla="*/ 448574 h 871268"/>
                <a:gd name="connsiteX46" fmla="*/ 2872597 w 3700733"/>
                <a:gd name="connsiteY46" fmla="*/ 439947 h 871268"/>
                <a:gd name="connsiteX47" fmla="*/ 2829465 w 3700733"/>
                <a:gd name="connsiteY47" fmla="*/ 431321 h 871268"/>
                <a:gd name="connsiteX48" fmla="*/ 2665563 w 3700733"/>
                <a:gd name="connsiteY48" fmla="*/ 414068 h 871268"/>
                <a:gd name="connsiteX49" fmla="*/ 2286000 w 3700733"/>
                <a:gd name="connsiteY49" fmla="*/ 439947 h 871268"/>
                <a:gd name="connsiteX50" fmla="*/ 2225616 w 3700733"/>
                <a:gd name="connsiteY50" fmla="*/ 448574 h 871268"/>
                <a:gd name="connsiteX51" fmla="*/ 2199736 w 3700733"/>
                <a:gd name="connsiteY51" fmla="*/ 457200 h 871268"/>
                <a:gd name="connsiteX52" fmla="*/ 2156604 w 3700733"/>
                <a:gd name="connsiteY52" fmla="*/ 465826 h 871268"/>
                <a:gd name="connsiteX53" fmla="*/ 2122099 w 3700733"/>
                <a:gd name="connsiteY53" fmla="*/ 483079 h 871268"/>
                <a:gd name="connsiteX54" fmla="*/ 2096219 w 3700733"/>
                <a:gd name="connsiteY54" fmla="*/ 491706 h 871268"/>
                <a:gd name="connsiteX55" fmla="*/ 2070340 w 3700733"/>
                <a:gd name="connsiteY55" fmla="*/ 508959 h 871268"/>
                <a:gd name="connsiteX56" fmla="*/ 2001329 w 3700733"/>
                <a:gd name="connsiteY56" fmla="*/ 526211 h 871268"/>
                <a:gd name="connsiteX57" fmla="*/ 1975450 w 3700733"/>
                <a:gd name="connsiteY57" fmla="*/ 534838 h 871268"/>
                <a:gd name="connsiteX58" fmla="*/ 1940944 w 3700733"/>
                <a:gd name="connsiteY58" fmla="*/ 552091 h 871268"/>
                <a:gd name="connsiteX59" fmla="*/ 1906438 w 3700733"/>
                <a:gd name="connsiteY59" fmla="*/ 560717 h 871268"/>
                <a:gd name="connsiteX60" fmla="*/ 1880559 w 3700733"/>
                <a:gd name="connsiteY60" fmla="*/ 569343 h 871268"/>
                <a:gd name="connsiteX61" fmla="*/ 1846053 w 3700733"/>
                <a:gd name="connsiteY61" fmla="*/ 577970 h 871268"/>
                <a:gd name="connsiteX62" fmla="*/ 1794295 w 3700733"/>
                <a:gd name="connsiteY62" fmla="*/ 595223 h 871268"/>
                <a:gd name="connsiteX63" fmla="*/ 1759789 w 3700733"/>
                <a:gd name="connsiteY63" fmla="*/ 603849 h 871268"/>
                <a:gd name="connsiteX64" fmla="*/ 1708031 w 3700733"/>
                <a:gd name="connsiteY64" fmla="*/ 621102 h 871268"/>
                <a:gd name="connsiteX65" fmla="*/ 1682151 w 3700733"/>
                <a:gd name="connsiteY65" fmla="*/ 629728 h 871268"/>
                <a:gd name="connsiteX66" fmla="*/ 1613140 w 3700733"/>
                <a:gd name="connsiteY66" fmla="*/ 655608 h 871268"/>
                <a:gd name="connsiteX67" fmla="*/ 1492370 w 3700733"/>
                <a:gd name="connsiteY67" fmla="*/ 672860 h 871268"/>
                <a:gd name="connsiteX68" fmla="*/ 1026544 w 3700733"/>
                <a:gd name="connsiteY68" fmla="*/ 664234 h 871268"/>
                <a:gd name="connsiteX69" fmla="*/ 888521 w 3700733"/>
                <a:gd name="connsiteY69" fmla="*/ 646981 h 871268"/>
                <a:gd name="connsiteX70" fmla="*/ 759125 w 3700733"/>
                <a:gd name="connsiteY70" fmla="*/ 638355 h 871268"/>
                <a:gd name="connsiteX71" fmla="*/ 707366 w 3700733"/>
                <a:gd name="connsiteY71" fmla="*/ 629728 h 871268"/>
                <a:gd name="connsiteX72" fmla="*/ 172529 w 3700733"/>
                <a:gd name="connsiteY72" fmla="*/ 629728 h 871268"/>
                <a:gd name="connsiteX73" fmla="*/ 138023 w 3700733"/>
                <a:gd name="connsiteY73" fmla="*/ 638355 h 871268"/>
                <a:gd name="connsiteX74" fmla="*/ 86265 w 3700733"/>
                <a:gd name="connsiteY74" fmla="*/ 655608 h 871268"/>
                <a:gd name="connsiteX75" fmla="*/ 94891 w 3700733"/>
                <a:gd name="connsiteY75" fmla="*/ 785004 h 871268"/>
                <a:gd name="connsiteX76" fmla="*/ 146650 w 3700733"/>
                <a:gd name="connsiteY76" fmla="*/ 802257 h 871268"/>
                <a:gd name="connsiteX77" fmla="*/ 198408 w 3700733"/>
                <a:gd name="connsiteY77" fmla="*/ 828136 h 871268"/>
                <a:gd name="connsiteX78" fmla="*/ 733246 w 3700733"/>
                <a:gd name="connsiteY78" fmla="*/ 819509 h 871268"/>
                <a:gd name="connsiteX79" fmla="*/ 897148 w 3700733"/>
                <a:gd name="connsiteY79" fmla="*/ 828136 h 871268"/>
                <a:gd name="connsiteX80" fmla="*/ 923027 w 3700733"/>
                <a:gd name="connsiteY80" fmla="*/ 836762 h 871268"/>
                <a:gd name="connsiteX81" fmla="*/ 974785 w 3700733"/>
                <a:gd name="connsiteY81" fmla="*/ 845389 h 871268"/>
                <a:gd name="connsiteX82" fmla="*/ 1207699 w 3700733"/>
                <a:gd name="connsiteY82" fmla="*/ 854015 h 871268"/>
                <a:gd name="connsiteX83" fmla="*/ 1311216 w 3700733"/>
                <a:gd name="connsiteY83" fmla="*/ 862642 h 871268"/>
                <a:gd name="connsiteX84" fmla="*/ 1380227 w 3700733"/>
                <a:gd name="connsiteY84" fmla="*/ 871268 h 871268"/>
                <a:gd name="connsiteX85" fmla="*/ 1759789 w 3700733"/>
                <a:gd name="connsiteY85" fmla="*/ 854015 h 871268"/>
                <a:gd name="connsiteX86" fmla="*/ 1811548 w 3700733"/>
                <a:gd name="connsiteY86" fmla="*/ 836762 h 871268"/>
                <a:gd name="connsiteX87" fmla="*/ 1880559 w 3700733"/>
                <a:gd name="connsiteY87" fmla="*/ 819509 h 871268"/>
                <a:gd name="connsiteX88" fmla="*/ 1915065 w 3700733"/>
                <a:gd name="connsiteY88" fmla="*/ 810883 h 871268"/>
                <a:gd name="connsiteX89" fmla="*/ 1940944 w 3700733"/>
                <a:gd name="connsiteY89" fmla="*/ 802257 h 871268"/>
                <a:gd name="connsiteX90" fmla="*/ 2027208 w 3700733"/>
                <a:gd name="connsiteY90" fmla="*/ 776377 h 871268"/>
                <a:gd name="connsiteX91" fmla="*/ 2053087 w 3700733"/>
                <a:gd name="connsiteY91" fmla="*/ 767751 h 871268"/>
                <a:gd name="connsiteX92" fmla="*/ 2087593 w 3700733"/>
                <a:gd name="connsiteY92" fmla="*/ 750498 h 871268"/>
                <a:gd name="connsiteX93" fmla="*/ 2113472 w 3700733"/>
                <a:gd name="connsiteY93" fmla="*/ 733245 h 871268"/>
                <a:gd name="connsiteX94" fmla="*/ 2139351 w 3700733"/>
                <a:gd name="connsiteY94" fmla="*/ 724619 h 871268"/>
                <a:gd name="connsiteX95" fmla="*/ 2173857 w 3700733"/>
                <a:gd name="connsiteY95" fmla="*/ 707366 h 871268"/>
                <a:gd name="connsiteX96" fmla="*/ 2242868 w 3700733"/>
                <a:gd name="connsiteY96" fmla="*/ 690113 h 871268"/>
                <a:gd name="connsiteX97" fmla="*/ 2268748 w 3700733"/>
                <a:gd name="connsiteY97" fmla="*/ 681487 h 871268"/>
                <a:gd name="connsiteX98" fmla="*/ 2363638 w 3700733"/>
                <a:gd name="connsiteY98" fmla="*/ 672860 h 871268"/>
                <a:gd name="connsiteX99" fmla="*/ 2467155 w 3700733"/>
                <a:gd name="connsiteY99" fmla="*/ 655608 h 871268"/>
                <a:gd name="connsiteX100" fmla="*/ 2725948 w 3700733"/>
                <a:gd name="connsiteY100" fmla="*/ 664234 h 871268"/>
                <a:gd name="connsiteX101" fmla="*/ 2812212 w 3700733"/>
                <a:gd name="connsiteY101" fmla="*/ 690113 h 871268"/>
                <a:gd name="connsiteX102" fmla="*/ 2846717 w 3700733"/>
                <a:gd name="connsiteY102" fmla="*/ 698740 h 871268"/>
                <a:gd name="connsiteX103" fmla="*/ 2924355 w 3700733"/>
                <a:gd name="connsiteY103" fmla="*/ 724619 h 871268"/>
                <a:gd name="connsiteX104" fmla="*/ 2993366 w 3700733"/>
                <a:gd name="connsiteY104" fmla="*/ 759125 h 871268"/>
                <a:gd name="connsiteX105" fmla="*/ 3027872 w 3700733"/>
                <a:gd name="connsiteY105" fmla="*/ 776377 h 871268"/>
                <a:gd name="connsiteX106" fmla="*/ 3062378 w 3700733"/>
                <a:gd name="connsiteY106" fmla="*/ 785004 h 871268"/>
                <a:gd name="connsiteX107" fmla="*/ 3157268 w 3700733"/>
                <a:gd name="connsiteY107" fmla="*/ 810883 h 871268"/>
                <a:gd name="connsiteX108" fmla="*/ 3364302 w 3700733"/>
                <a:gd name="connsiteY108" fmla="*/ 828136 h 871268"/>
                <a:gd name="connsiteX109" fmla="*/ 3424687 w 3700733"/>
                <a:gd name="connsiteY109" fmla="*/ 836762 h 871268"/>
                <a:gd name="connsiteX110" fmla="*/ 3459193 w 3700733"/>
                <a:gd name="connsiteY110" fmla="*/ 845389 h 871268"/>
                <a:gd name="connsiteX111" fmla="*/ 3597216 w 3700733"/>
                <a:gd name="connsiteY111" fmla="*/ 854015 h 871268"/>
                <a:gd name="connsiteX112" fmla="*/ 3623095 w 3700733"/>
                <a:gd name="connsiteY112" fmla="*/ 845389 h 871268"/>
                <a:gd name="connsiteX113" fmla="*/ 3692106 w 3700733"/>
                <a:gd name="connsiteY113" fmla="*/ 767751 h 871268"/>
                <a:gd name="connsiteX114" fmla="*/ 3700733 w 3700733"/>
                <a:gd name="connsiteY114" fmla="*/ 750498 h 87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3700733" h="871268">
                  <a:moveTo>
                    <a:pt x="0" y="276045"/>
                  </a:moveTo>
                  <a:lnTo>
                    <a:pt x="69012" y="267419"/>
                  </a:lnTo>
                  <a:cubicBezTo>
                    <a:pt x="146136" y="259301"/>
                    <a:pt x="168161" y="259949"/>
                    <a:pt x="241540" y="250166"/>
                  </a:cubicBezTo>
                  <a:cubicBezTo>
                    <a:pt x="258878" y="247854"/>
                    <a:pt x="276046" y="244415"/>
                    <a:pt x="293299" y="241540"/>
                  </a:cubicBezTo>
                  <a:cubicBezTo>
                    <a:pt x="561079" y="245724"/>
                    <a:pt x="919112" y="258680"/>
                    <a:pt x="1199072" y="241540"/>
                  </a:cubicBezTo>
                  <a:cubicBezTo>
                    <a:pt x="1225609" y="239915"/>
                    <a:pt x="1291696" y="216416"/>
                    <a:pt x="1319842" y="207034"/>
                  </a:cubicBezTo>
                  <a:cubicBezTo>
                    <a:pt x="1328468" y="204159"/>
                    <a:pt x="1336900" y="200613"/>
                    <a:pt x="1345721" y="198408"/>
                  </a:cubicBezTo>
                  <a:cubicBezTo>
                    <a:pt x="1373206" y="191536"/>
                    <a:pt x="1394875" y="185537"/>
                    <a:pt x="1423359" y="181155"/>
                  </a:cubicBezTo>
                  <a:cubicBezTo>
                    <a:pt x="1454212" y="176408"/>
                    <a:pt x="1541208" y="167102"/>
                    <a:pt x="1570008" y="163902"/>
                  </a:cubicBezTo>
                  <a:cubicBezTo>
                    <a:pt x="1622875" y="150684"/>
                    <a:pt x="1600824" y="154727"/>
                    <a:pt x="1673525" y="146649"/>
                  </a:cubicBezTo>
                  <a:cubicBezTo>
                    <a:pt x="1891561" y="122423"/>
                    <a:pt x="1770492" y="138958"/>
                    <a:pt x="1897812" y="120770"/>
                  </a:cubicBezTo>
                  <a:cubicBezTo>
                    <a:pt x="1969572" y="96848"/>
                    <a:pt x="1855227" y="133251"/>
                    <a:pt x="1984076" y="103517"/>
                  </a:cubicBezTo>
                  <a:cubicBezTo>
                    <a:pt x="2095917" y="77708"/>
                    <a:pt x="1992852" y="94855"/>
                    <a:pt x="2061714" y="77638"/>
                  </a:cubicBezTo>
                  <a:cubicBezTo>
                    <a:pt x="2169632" y="50656"/>
                    <a:pt x="2035431" y="85146"/>
                    <a:pt x="2122099" y="60385"/>
                  </a:cubicBezTo>
                  <a:cubicBezTo>
                    <a:pt x="2160175" y="49507"/>
                    <a:pt x="2149384" y="55544"/>
                    <a:pt x="2182483" y="43132"/>
                  </a:cubicBezTo>
                  <a:cubicBezTo>
                    <a:pt x="2196982" y="37695"/>
                    <a:pt x="2210784" y="30329"/>
                    <a:pt x="2225616" y="25879"/>
                  </a:cubicBezTo>
                  <a:cubicBezTo>
                    <a:pt x="2239660" y="21666"/>
                    <a:pt x="2254285" y="19663"/>
                    <a:pt x="2268748" y="17253"/>
                  </a:cubicBezTo>
                  <a:cubicBezTo>
                    <a:pt x="2288804" y="13910"/>
                    <a:pt x="2309037" y="11718"/>
                    <a:pt x="2329133" y="8626"/>
                  </a:cubicBezTo>
                  <a:cubicBezTo>
                    <a:pt x="2346420" y="5966"/>
                    <a:pt x="2363638" y="2875"/>
                    <a:pt x="2380891" y="0"/>
                  </a:cubicBezTo>
                  <a:lnTo>
                    <a:pt x="2812212" y="8626"/>
                  </a:lnTo>
                  <a:cubicBezTo>
                    <a:pt x="2849412" y="9979"/>
                    <a:pt x="2850643" y="18234"/>
                    <a:pt x="2881223" y="25879"/>
                  </a:cubicBezTo>
                  <a:cubicBezTo>
                    <a:pt x="2926690" y="37246"/>
                    <a:pt x="2973779" y="40392"/>
                    <a:pt x="3019246" y="51759"/>
                  </a:cubicBezTo>
                  <a:cubicBezTo>
                    <a:pt x="3028067" y="53964"/>
                    <a:pt x="3036382" y="57887"/>
                    <a:pt x="3045125" y="60385"/>
                  </a:cubicBezTo>
                  <a:cubicBezTo>
                    <a:pt x="3083202" y="71264"/>
                    <a:pt x="3072410" y="65225"/>
                    <a:pt x="3105510" y="77638"/>
                  </a:cubicBezTo>
                  <a:cubicBezTo>
                    <a:pt x="3120009" y="83075"/>
                    <a:pt x="3133952" y="89994"/>
                    <a:pt x="3148642" y="94891"/>
                  </a:cubicBezTo>
                  <a:cubicBezTo>
                    <a:pt x="3159890" y="98640"/>
                    <a:pt x="3171900" y="99768"/>
                    <a:pt x="3183148" y="103517"/>
                  </a:cubicBezTo>
                  <a:cubicBezTo>
                    <a:pt x="3197838" y="108414"/>
                    <a:pt x="3211781" y="115333"/>
                    <a:pt x="3226280" y="120770"/>
                  </a:cubicBezTo>
                  <a:cubicBezTo>
                    <a:pt x="3234794" y="123963"/>
                    <a:pt x="3243386" y="127004"/>
                    <a:pt x="3252159" y="129396"/>
                  </a:cubicBezTo>
                  <a:cubicBezTo>
                    <a:pt x="3275035" y="135635"/>
                    <a:pt x="3321170" y="146649"/>
                    <a:pt x="3321170" y="146649"/>
                  </a:cubicBezTo>
                  <a:cubicBezTo>
                    <a:pt x="3374965" y="182512"/>
                    <a:pt x="3314282" y="147170"/>
                    <a:pt x="3398808" y="172528"/>
                  </a:cubicBezTo>
                  <a:cubicBezTo>
                    <a:pt x="3411125" y="176223"/>
                    <a:pt x="3421273" y="185266"/>
                    <a:pt x="3433314" y="189781"/>
                  </a:cubicBezTo>
                  <a:cubicBezTo>
                    <a:pt x="3444415" y="193944"/>
                    <a:pt x="3456317" y="195532"/>
                    <a:pt x="3467819" y="198408"/>
                  </a:cubicBezTo>
                  <a:cubicBezTo>
                    <a:pt x="3482196" y="207034"/>
                    <a:pt x="3496733" y="215401"/>
                    <a:pt x="3510951" y="224287"/>
                  </a:cubicBezTo>
                  <a:cubicBezTo>
                    <a:pt x="3519743" y="229782"/>
                    <a:pt x="3527558" y="236903"/>
                    <a:pt x="3536831" y="241540"/>
                  </a:cubicBezTo>
                  <a:cubicBezTo>
                    <a:pt x="3544964" y="245606"/>
                    <a:pt x="3554084" y="247291"/>
                    <a:pt x="3562710" y="250166"/>
                  </a:cubicBezTo>
                  <a:lnTo>
                    <a:pt x="3614468" y="284672"/>
                  </a:lnTo>
                  <a:lnTo>
                    <a:pt x="3640348" y="301925"/>
                  </a:lnTo>
                  <a:cubicBezTo>
                    <a:pt x="3637472" y="322053"/>
                    <a:pt x="3639979" y="343729"/>
                    <a:pt x="3631721" y="362309"/>
                  </a:cubicBezTo>
                  <a:cubicBezTo>
                    <a:pt x="3627510" y="371783"/>
                    <a:pt x="3614278" y="373536"/>
                    <a:pt x="3605842" y="379562"/>
                  </a:cubicBezTo>
                  <a:cubicBezTo>
                    <a:pt x="3594143" y="387919"/>
                    <a:pt x="3583036" y="397085"/>
                    <a:pt x="3571336" y="405442"/>
                  </a:cubicBezTo>
                  <a:cubicBezTo>
                    <a:pt x="3523869" y="439347"/>
                    <a:pt x="3559765" y="412174"/>
                    <a:pt x="3476446" y="439947"/>
                  </a:cubicBezTo>
                  <a:lnTo>
                    <a:pt x="3424687" y="457200"/>
                  </a:lnTo>
                  <a:cubicBezTo>
                    <a:pt x="3363242" y="477681"/>
                    <a:pt x="3407866" y="465129"/>
                    <a:pt x="3286665" y="474453"/>
                  </a:cubicBezTo>
                  <a:cubicBezTo>
                    <a:pt x="3191774" y="471577"/>
                    <a:pt x="3096781" y="471092"/>
                    <a:pt x="3001993" y="465826"/>
                  </a:cubicBezTo>
                  <a:cubicBezTo>
                    <a:pt x="2992914" y="465322"/>
                    <a:pt x="2984935" y="459405"/>
                    <a:pt x="2976114" y="457200"/>
                  </a:cubicBezTo>
                  <a:cubicBezTo>
                    <a:pt x="2961890" y="453644"/>
                    <a:pt x="2947445" y="450984"/>
                    <a:pt x="2932982" y="448574"/>
                  </a:cubicBezTo>
                  <a:cubicBezTo>
                    <a:pt x="2912926" y="445231"/>
                    <a:pt x="2892653" y="443290"/>
                    <a:pt x="2872597" y="439947"/>
                  </a:cubicBezTo>
                  <a:cubicBezTo>
                    <a:pt x="2858134" y="437537"/>
                    <a:pt x="2843957" y="433550"/>
                    <a:pt x="2829465" y="431321"/>
                  </a:cubicBezTo>
                  <a:cubicBezTo>
                    <a:pt x="2774999" y="422942"/>
                    <a:pt x="2720438" y="419056"/>
                    <a:pt x="2665563" y="414068"/>
                  </a:cubicBezTo>
                  <a:cubicBezTo>
                    <a:pt x="2538932" y="420399"/>
                    <a:pt x="2412024" y="425121"/>
                    <a:pt x="2286000" y="439947"/>
                  </a:cubicBezTo>
                  <a:cubicBezTo>
                    <a:pt x="2265807" y="442323"/>
                    <a:pt x="2245744" y="445698"/>
                    <a:pt x="2225616" y="448574"/>
                  </a:cubicBezTo>
                  <a:cubicBezTo>
                    <a:pt x="2216989" y="451449"/>
                    <a:pt x="2208558" y="454995"/>
                    <a:pt x="2199736" y="457200"/>
                  </a:cubicBezTo>
                  <a:cubicBezTo>
                    <a:pt x="2185512" y="460756"/>
                    <a:pt x="2170514" y="461189"/>
                    <a:pt x="2156604" y="465826"/>
                  </a:cubicBezTo>
                  <a:cubicBezTo>
                    <a:pt x="2144405" y="469892"/>
                    <a:pt x="2133919" y="478013"/>
                    <a:pt x="2122099" y="483079"/>
                  </a:cubicBezTo>
                  <a:cubicBezTo>
                    <a:pt x="2113741" y="486661"/>
                    <a:pt x="2104352" y="487639"/>
                    <a:pt x="2096219" y="491706"/>
                  </a:cubicBezTo>
                  <a:cubicBezTo>
                    <a:pt x="2086946" y="496343"/>
                    <a:pt x="2080083" y="505416"/>
                    <a:pt x="2070340" y="508959"/>
                  </a:cubicBezTo>
                  <a:cubicBezTo>
                    <a:pt x="2048056" y="517062"/>
                    <a:pt x="2023824" y="518712"/>
                    <a:pt x="2001329" y="526211"/>
                  </a:cubicBezTo>
                  <a:cubicBezTo>
                    <a:pt x="1992703" y="529087"/>
                    <a:pt x="1983808" y="531256"/>
                    <a:pt x="1975450" y="534838"/>
                  </a:cubicBezTo>
                  <a:cubicBezTo>
                    <a:pt x="1963630" y="539904"/>
                    <a:pt x="1952985" y="547576"/>
                    <a:pt x="1940944" y="552091"/>
                  </a:cubicBezTo>
                  <a:cubicBezTo>
                    <a:pt x="1929843" y="556254"/>
                    <a:pt x="1917838" y="557460"/>
                    <a:pt x="1906438" y="560717"/>
                  </a:cubicBezTo>
                  <a:cubicBezTo>
                    <a:pt x="1897695" y="563215"/>
                    <a:pt x="1889302" y="566845"/>
                    <a:pt x="1880559" y="569343"/>
                  </a:cubicBezTo>
                  <a:cubicBezTo>
                    <a:pt x="1869159" y="572600"/>
                    <a:pt x="1857409" y="574563"/>
                    <a:pt x="1846053" y="577970"/>
                  </a:cubicBezTo>
                  <a:cubicBezTo>
                    <a:pt x="1828634" y="583196"/>
                    <a:pt x="1811938" y="590813"/>
                    <a:pt x="1794295" y="595223"/>
                  </a:cubicBezTo>
                  <a:cubicBezTo>
                    <a:pt x="1782793" y="598098"/>
                    <a:pt x="1771145" y="600442"/>
                    <a:pt x="1759789" y="603849"/>
                  </a:cubicBezTo>
                  <a:cubicBezTo>
                    <a:pt x="1742370" y="609075"/>
                    <a:pt x="1725284" y="615351"/>
                    <a:pt x="1708031" y="621102"/>
                  </a:cubicBezTo>
                  <a:cubicBezTo>
                    <a:pt x="1699404" y="623978"/>
                    <a:pt x="1690284" y="625661"/>
                    <a:pt x="1682151" y="629728"/>
                  </a:cubicBezTo>
                  <a:cubicBezTo>
                    <a:pt x="1649783" y="645913"/>
                    <a:pt x="1648374" y="649736"/>
                    <a:pt x="1613140" y="655608"/>
                  </a:cubicBezTo>
                  <a:cubicBezTo>
                    <a:pt x="1573028" y="662293"/>
                    <a:pt x="1492370" y="672860"/>
                    <a:pt x="1492370" y="672860"/>
                  </a:cubicBezTo>
                  <a:cubicBezTo>
                    <a:pt x="1337095" y="669985"/>
                    <a:pt x="1181704" y="670884"/>
                    <a:pt x="1026544" y="664234"/>
                  </a:cubicBezTo>
                  <a:cubicBezTo>
                    <a:pt x="980221" y="662249"/>
                    <a:pt x="934784" y="650065"/>
                    <a:pt x="888521" y="646981"/>
                  </a:cubicBezTo>
                  <a:lnTo>
                    <a:pt x="759125" y="638355"/>
                  </a:lnTo>
                  <a:cubicBezTo>
                    <a:pt x="741872" y="635479"/>
                    <a:pt x="724737" y="631772"/>
                    <a:pt x="707366" y="629728"/>
                  </a:cubicBezTo>
                  <a:cubicBezTo>
                    <a:pt x="513351" y="606902"/>
                    <a:pt x="427404" y="624731"/>
                    <a:pt x="172529" y="629728"/>
                  </a:cubicBezTo>
                  <a:cubicBezTo>
                    <a:pt x="161027" y="632604"/>
                    <a:pt x="149379" y="634948"/>
                    <a:pt x="138023" y="638355"/>
                  </a:cubicBezTo>
                  <a:cubicBezTo>
                    <a:pt x="120604" y="643581"/>
                    <a:pt x="86265" y="655608"/>
                    <a:pt x="86265" y="655608"/>
                  </a:cubicBezTo>
                  <a:cubicBezTo>
                    <a:pt x="89140" y="698740"/>
                    <a:pt x="78432" y="745032"/>
                    <a:pt x="94891" y="785004"/>
                  </a:cubicBezTo>
                  <a:cubicBezTo>
                    <a:pt x="101815" y="801820"/>
                    <a:pt x="131518" y="792169"/>
                    <a:pt x="146650" y="802257"/>
                  </a:cubicBezTo>
                  <a:cubicBezTo>
                    <a:pt x="180095" y="824553"/>
                    <a:pt x="162694" y="816230"/>
                    <a:pt x="198408" y="828136"/>
                  </a:cubicBezTo>
                  <a:lnTo>
                    <a:pt x="733246" y="819509"/>
                  </a:lnTo>
                  <a:cubicBezTo>
                    <a:pt x="787956" y="819509"/>
                    <a:pt x="842663" y="823183"/>
                    <a:pt x="897148" y="828136"/>
                  </a:cubicBezTo>
                  <a:cubicBezTo>
                    <a:pt x="906204" y="828959"/>
                    <a:pt x="914151" y="834789"/>
                    <a:pt x="923027" y="836762"/>
                  </a:cubicBezTo>
                  <a:cubicBezTo>
                    <a:pt x="940101" y="840556"/>
                    <a:pt x="957326" y="844331"/>
                    <a:pt x="974785" y="845389"/>
                  </a:cubicBezTo>
                  <a:cubicBezTo>
                    <a:pt x="1052334" y="850089"/>
                    <a:pt x="1130061" y="851140"/>
                    <a:pt x="1207699" y="854015"/>
                  </a:cubicBezTo>
                  <a:lnTo>
                    <a:pt x="1311216" y="862642"/>
                  </a:lnTo>
                  <a:cubicBezTo>
                    <a:pt x="1334284" y="864949"/>
                    <a:pt x="1357044" y="871268"/>
                    <a:pt x="1380227" y="871268"/>
                  </a:cubicBezTo>
                  <a:cubicBezTo>
                    <a:pt x="1503505" y="871268"/>
                    <a:pt x="1635384" y="861791"/>
                    <a:pt x="1759789" y="854015"/>
                  </a:cubicBezTo>
                  <a:cubicBezTo>
                    <a:pt x="1777042" y="848264"/>
                    <a:pt x="1793905" y="841173"/>
                    <a:pt x="1811548" y="836762"/>
                  </a:cubicBezTo>
                  <a:lnTo>
                    <a:pt x="1880559" y="819509"/>
                  </a:lnTo>
                  <a:cubicBezTo>
                    <a:pt x="1892061" y="816634"/>
                    <a:pt x="1903817" y="814632"/>
                    <a:pt x="1915065" y="810883"/>
                  </a:cubicBezTo>
                  <a:cubicBezTo>
                    <a:pt x="1923691" y="808008"/>
                    <a:pt x="1932201" y="804755"/>
                    <a:pt x="1940944" y="802257"/>
                  </a:cubicBezTo>
                  <a:cubicBezTo>
                    <a:pt x="2032199" y="776184"/>
                    <a:pt x="1904218" y="817374"/>
                    <a:pt x="2027208" y="776377"/>
                  </a:cubicBezTo>
                  <a:cubicBezTo>
                    <a:pt x="2035834" y="773502"/>
                    <a:pt x="2044954" y="771817"/>
                    <a:pt x="2053087" y="767751"/>
                  </a:cubicBezTo>
                  <a:cubicBezTo>
                    <a:pt x="2064589" y="762000"/>
                    <a:pt x="2076428" y="756878"/>
                    <a:pt x="2087593" y="750498"/>
                  </a:cubicBezTo>
                  <a:cubicBezTo>
                    <a:pt x="2096595" y="745354"/>
                    <a:pt x="2104199" y="737882"/>
                    <a:pt x="2113472" y="733245"/>
                  </a:cubicBezTo>
                  <a:cubicBezTo>
                    <a:pt x="2121605" y="729179"/>
                    <a:pt x="2130993" y="728201"/>
                    <a:pt x="2139351" y="724619"/>
                  </a:cubicBezTo>
                  <a:cubicBezTo>
                    <a:pt x="2151171" y="719553"/>
                    <a:pt x="2161657" y="711433"/>
                    <a:pt x="2173857" y="707366"/>
                  </a:cubicBezTo>
                  <a:cubicBezTo>
                    <a:pt x="2196352" y="699868"/>
                    <a:pt x="2220373" y="697611"/>
                    <a:pt x="2242868" y="690113"/>
                  </a:cubicBezTo>
                  <a:cubicBezTo>
                    <a:pt x="2251495" y="687238"/>
                    <a:pt x="2259746" y="682773"/>
                    <a:pt x="2268748" y="681487"/>
                  </a:cubicBezTo>
                  <a:cubicBezTo>
                    <a:pt x="2300189" y="676995"/>
                    <a:pt x="2332072" y="676367"/>
                    <a:pt x="2363638" y="672860"/>
                  </a:cubicBezTo>
                  <a:cubicBezTo>
                    <a:pt x="2411792" y="667510"/>
                    <a:pt x="2423372" y="664364"/>
                    <a:pt x="2467155" y="655608"/>
                  </a:cubicBezTo>
                  <a:cubicBezTo>
                    <a:pt x="2553419" y="658483"/>
                    <a:pt x="2639776" y="659310"/>
                    <a:pt x="2725948" y="664234"/>
                  </a:cubicBezTo>
                  <a:cubicBezTo>
                    <a:pt x="2767071" y="666584"/>
                    <a:pt x="2773625" y="677250"/>
                    <a:pt x="2812212" y="690113"/>
                  </a:cubicBezTo>
                  <a:cubicBezTo>
                    <a:pt x="2823459" y="693862"/>
                    <a:pt x="2835470" y="694991"/>
                    <a:pt x="2846717" y="698740"/>
                  </a:cubicBezTo>
                  <a:cubicBezTo>
                    <a:pt x="2944169" y="731224"/>
                    <a:pt x="2841668" y="703945"/>
                    <a:pt x="2924355" y="724619"/>
                  </a:cubicBezTo>
                  <a:cubicBezTo>
                    <a:pt x="2970180" y="755169"/>
                    <a:pt x="2930061" y="730990"/>
                    <a:pt x="2993366" y="759125"/>
                  </a:cubicBezTo>
                  <a:cubicBezTo>
                    <a:pt x="3005117" y="764348"/>
                    <a:pt x="3015831" y="771862"/>
                    <a:pt x="3027872" y="776377"/>
                  </a:cubicBezTo>
                  <a:cubicBezTo>
                    <a:pt x="3038973" y="780540"/>
                    <a:pt x="3050978" y="781747"/>
                    <a:pt x="3062378" y="785004"/>
                  </a:cubicBezTo>
                  <a:cubicBezTo>
                    <a:pt x="3104484" y="797034"/>
                    <a:pt x="3095780" y="802099"/>
                    <a:pt x="3157268" y="810883"/>
                  </a:cubicBezTo>
                  <a:cubicBezTo>
                    <a:pt x="3266128" y="826434"/>
                    <a:pt x="3197355" y="818315"/>
                    <a:pt x="3364302" y="828136"/>
                  </a:cubicBezTo>
                  <a:cubicBezTo>
                    <a:pt x="3384430" y="831011"/>
                    <a:pt x="3404682" y="833125"/>
                    <a:pt x="3424687" y="836762"/>
                  </a:cubicBezTo>
                  <a:cubicBezTo>
                    <a:pt x="3436352" y="838883"/>
                    <a:pt x="3447396" y="844209"/>
                    <a:pt x="3459193" y="845389"/>
                  </a:cubicBezTo>
                  <a:cubicBezTo>
                    <a:pt x="3505062" y="849976"/>
                    <a:pt x="3551208" y="851140"/>
                    <a:pt x="3597216" y="854015"/>
                  </a:cubicBezTo>
                  <a:cubicBezTo>
                    <a:pt x="3605842" y="851140"/>
                    <a:pt x="3615918" y="850972"/>
                    <a:pt x="3623095" y="845389"/>
                  </a:cubicBezTo>
                  <a:cubicBezTo>
                    <a:pt x="3653826" y="821487"/>
                    <a:pt x="3673369" y="798979"/>
                    <a:pt x="3692106" y="767751"/>
                  </a:cubicBezTo>
                  <a:cubicBezTo>
                    <a:pt x="3695414" y="762237"/>
                    <a:pt x="3697857" y="756249"/>
                    <a:pt x="3700733" y="750498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83" name="Étoile à 5 branches 182"/>
            <p:cNvSpPr/>
            <p:nvPr/>
          </p:nvSpPr>
          <p:spPr>
            <a:xfrm>
              <a:off x="567359" y="3999859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84" name="Étoile à 5 branches 183"/>
            <p:cNvSpPr/>
            <p:nvPr/>
          </p:nvSpPr>
          <p:spPr>
            <a:xfrm>
              <a:off x="1087191" y="4394354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85" name="Étoile à 5 branches 184"/>
            <p:cNvSpPr/>
            <p:nvPr/>
          </p:nvSpPr>
          <p:spPr>
            <a:xfrm>
              <a:off x="1440811" y="4644833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86" name="Étoile à 5 branches 185"/>
            <p:cNvSpPr/>
            <p:nvPr/>
          </p:nvSpPr>
          <p:spPr>
            <a:xfrm>
              <a:off x="2934640" y="3781101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87" name="Étoile à 5 branches 186"/>
            <p:cNvSpPr/>
            <p:nvPr/>
          </p:nvSpPr>
          <p:spPr>
            <a:xfrm>
              <a:off x="1891865" y="3909395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88" name="Étoile à 5 branches 187"/>
            <p:cNvSpPr/>
            <p:nvPr/>
          </p:nvSpPr>
          <p:spPr>
            <a:xfrm>
              <a:off x="438254" y="4394354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89" name="Étoile à 5 branches 188"/>
            <p:cNvSpPr/>
            <p:nvPr/>
          </p:nvSpPr>
          <p:spPr>
            <a:xfrm>
              <a:off x="2227972" y="4210730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90" name="Étoile à 5 branches 189"/>
            <p:cNvSpPr/>
            <p:nvPr/>
          </p:nvSpPr>
          <p:spPr>
            <a:xfrm>
              <a:off x="3600227" y="4149969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91" name="Étoile à 5 branches 190"/>
            <p:cNvSpPr/>
            <p:nvPr/>
          </p:nvSpPr>
          <p:spPr>
            <a:xfrm>
              <a:off x="3294376" y="4580361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92" name="Étoile à 5 branches 191"/>
            <p:cNvSpPr/>
            <p:nvPr/>
          </p:nvSpPr>
          <p:spPr>
            <a:xfrm>
              <a:off x="3135550" y="4580361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93" name="Étoile à 5 branches 192"/>
            <p:cNvSpPr/>
            <p:nvPr/>
          </p:nvSpPr>
          <p:spPr>
            <a:xfrm>
              <a:off x="2976724" y="4580361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94" name="Étoile à 5 branches 193"/>
            <p:cNvSpPr/>
            <p:nvPr/>
          </p:nvSpPr>
          <p:spPr>
            <a:xfrm>
              <a:off x="2502592" y="4436345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95" name="Étoile à 5 branches 194"/>
            <p:cNvSpPr/>
            <p:nvPr/>
          </p:nvSpPr>
          <p:spPr>
            <a:xfrm>
              <a:off x="2065085" y="4500817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96" name="Étoile à 5 branches 195"/>
            <p:cNvSpPr/>
            <p:nvPr/>
          </p:nvSpPr>
          <p:spPr>
            <a:xfrm>
              <a:off x="209437" y="4588172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97" name="Étoile à 5 branches 196"/>
            <p:cNvSpPr/>
            <p:nvPr/>
          </p:nvSpPr>
          <p:spPr>
            <a:xfrm>
              <a:off x="2065085" y="3826039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98" name="Étoile à 5 branches 197"/>
            <p:cNvSpPr/>
            <p:nvPr/>
          </p:nvSpPr>
          <p:spPr>
            <a:xfrm>
              <a:off x="2611766" y="4189824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99" name="Étoile à 5 branches 198"/>
            <p:cNvSpPr/>
            <p:nvPr/>
          </p:nvSpPr>
          <p:spPr>
            <a:xfrm>
              <a:off x="1067690" y="4027088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00" name="Étoile à 5 branches 199"/>
            <p:cNvSpPr/>
            <p:nvPr/>
          </p:nvSpPr>
          <p:spPr>
            <a:xfrm>
              <a:off x="854059" y="4027088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</p:grpSp>
      <p:grpSp>
        <p:nvGrpSpPr>
          <p:cNvPr id="47" name="Groupe 46"/>
          <p:cNvGrpSpPr/>
          <p:nvPr/>
        </p:nvGrpSpPr>
        <p:grpSpPr>
          <a:xfrm>
            <a:off x="3903447" y="4009177"/>
            <a:ext cx="1381582" cy="558672"/>
            <a:chOff x="-409228" y="4932275"/>
            <a:chExt cx="3700733" cy="1060309"/>
          </a:xfrm>
        </p:grpSpPr>
        <p:sp>
          <p:nvSpPr>
            <p:cNvPr id="201" name="Rectangle 200"/>
            <p:cNvSpPr/>
            <p:nvPr/>
          </p:nvSpPr>
          <p:spPr>
            <a:xfrm>
              <a:off x="735658" y="5594251"/>
              <a:ext cx="435904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02" name="Rectangle 201"/>
            <p:cNvSpPr/>
            <p:nvPr/>
          </p:nvSpPr>
          <p:spPr>
            <a:xfrm>
              <a:off x="-79917" y="5760262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03" name="Rectangle 202"/>
            <p:cNvSpPr/>
            <p:nvPr/>
          </p:nvSpPr>
          <p:spPr>
            <a:xfrm>
              <a:off x="883530" y="5808960"/>
              <a:ext cx="212168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04" name="Rectangle 203"/>
            <p:cNvSpPr/>
            <p:nvPr/>
          </p:nvSpPr>
          <p:spPr>
            <a:xfrm>
              <a:off x="350473" y="5166415"/>
              <a:ext cx="435904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05" name="Rectangle 204"/>
            <p:cNvSpPr/>
            <p:nvPr/>
          </p:nvSpPr>
          <p:spPr>
            <a:xfrm rot="1047102">
              <a:off x="2630971" y="5029417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06" name="Rectangle 205"/>
            <p:cNvSpPr/>
            <p:nvPr/>
          </p:nvSpPr>
          <p:spPr>
            <a:xfrm rot="1328182">
              <a:off x="2428478" y="5698206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07" name="Rectangle 206"/>
            <p:cNvSpPr/>
            <p:nvPr/>
          </p:nvSpPr>
          <p:spPr>
            <a:xfrm>
              <a:off x="2068438" y="5350039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08" name="Forme libre 207"/>
            <p:cNvSpPr/>
            <p:nvPr/>
          </p:nvSpPr>
          <p:spPr>
            <a:xfrm>
              <a:off x="-409228" y="5012222"/>
              <a:ext cx="3700733" cy="871268"/>
            </a:xfrm>
            <a:custGeom>
              <a:avLst/>
              <a:gdLst>
                <a:gd name="connsiteX0" fmla="*/ 0 w 3700733"/>
                <a:gd name="connsiteY0" fmla="*/ 276045 h 871268"/>
                <a:gd name="connsiteX1" fmla="*/ 69012 w 3700733"/>
                <a:gd name="connsiteY1" fmla="*/ 267419 h 871268"/>
                <a:gd name="connsiteX2" fmla="*/ 241540 w 3700733"/>
                <a:gd name="connsiteY2" fmla="*/ 250166 h 871268"/>
                <a:gd name="connsiteX3" fmla="*/ 293299 w 3700733"/>
                <a:gd name="connsiteY3" fmla="*/ 241540 h 871268"/>
                <a:gd name="connsiteX4" fmla="*/ 1199072 w 3700733"/>
                <a:gd name="connsiteY4" fmla="*/ 241540 h 871268"/>
                <a:gd name="connsiteX5" fmla="*/ 1319842 w 3700733"/>
                <a:gd name="connsiteY5" fmla="*/ 207034 h 871268"/>
                <a:gd name="connsiteX6" fmla="*/ 1345721 w 3700733"/>
                <a:gd name="connsiteY6" fmla="*/ 198408 h 871268"/>
                <a:gd name="connsiteX7" fmla="*/ 1423359 w 3700733"/>
                <a:gd name="connsiteY7" fmla="*/ 181155 h 871268"/>
                <a:gd name="connsiteX8" fmla="*/ 1570008 w 3700733"/>
                <a:gd name="connsiteY8" fmla="*/ 163902 h 871268"/>
                <a:gd name="connsiteX9" fmla="*/ 1673525 w 3700733"/>
                <a:gd name="connsiteY9" fmla="*/ 146649 h 871268"/>
                <a:gd name="connsiteX10" fmla="*/ 1897812 w 3700733"/>
                <a:gd name="connsiteY10" fmla="*/ 120770 h 871268"/>
                <a:gd name="connsiteX11" fmla="*/ 1984076 w 3700733"/>
                <a:gd name="connsiteY11" fmla="*/ 103517 h 871268"/>
                <a:gd name="connsiteX12" fmla="*/ 2061714 w 3700733"/>
                <a:gd name="connsiteY12" fmla="*/ 77638 h 871268"/>
                <a:gd name="connsiteX13" fmla="*/ 2122099 w 3700733"/>
                <a:gd name="connsiteY13" fmla="*/ 60385 h 871268"/>
                <a:gd name="connsiteX14" fmla="*/ 2182483 w 3700733"/>
                <a:gd name="connsiteY14" fmla="*/ 43132 h 871268"/>
                <a:gd name="connsiteX15" fmla="*/ 2225616 w 3700733"/>
                <a:gd name="connsiteY15" fmla="*/ 25879 h 871268"/>
                <a:gd name="connsiteX16" fmla="*/ 2268748 w 3700733"/>
                <a:gd name="connsiteY16" fmla="*/ 17253 h 871268"/>
                <a:gd name="connsiteX17" fmla="*/ 2329133 w 3700733"/>
                <a:gd name="connsiteY17" fmla="*/ 8626 h 871268"/>
                <a:gd name="connsiteX18" fmla="*/ 2380891 w 3700733"/>
                <a:gd name="connsiteY18" fmla="*/ 0 h 871268"/>
                <a:gd name="connsiteX19" fmla="*/ 2812212 w 3700733"/>
                <a:gd name="connsiteY19" fmla="*/ 8626 h 871268"/>
                <a:gd name="connsiteX20" fmla="*/ 2881223 w 3700733"/>
                <a:gd name="connsiteY20" fmla="*/ 25879 h 871268"/>
                <a:gd name="connsiteX21" fmla="*/ 3019246 w 3700733"/>
                <a:gd name="connsiteY21" fmla="*/ 51759 h 871268"/>
                <a:gd name="connsiteX22" fmla="*/ 3045125 w 3700733"/>
                <a:gd name="connsiteY22" fmla="*/ 60385 h 871268"/>
                <a:gd name="connsiteX23" fmla="*/ 3105510 w 3700733"/>
                <a:gd name="connsiteY23" fmla="*/ 77638 h 871268"/>
                <a:gd name="connsiteX24" fmla="*/ 3148642 w 3700733"/>
                <a:gd name="connsiteY24" fmla="*/ 94891 h 871268"/>
                <a:gd name="connsiteX25" fmla="*/ 3183148 w 3700733"/>
                <a:gd name="connsiteY25" fmla="*/ 103517 h 871268"/>
                <a:gd name="connsiteX26" fmla="*/ 3226280 w 3700733"/>
                <a:gd name="connsiteY26" fmla="*/ 120770 h 871268"/>
                <a:gd name="connsiteX27" fmla="*/ 3252159 w 3700733"/>
                <a:gd name="connsiteY27" fmla="*/ 129396 h 871268"/>
                <a:gd name="connsiteX28" fmla="*/ 3321170 w 3700733"/>
                <a:gd name="connsiteY28" fmla="*/ 146649 h 871268"/>
                <a:gd name="connsiteX29" fmla="*/ 3398808 w 3700733"/>
                <a:gd name="connsiteY29" fmla="*/ 172528 h 871268"/>
                <a:gd name="connsiteX30" fmla="*/ 3433314 w 3700733"/>
                <a:gd name="connsiteY30" fmla="*/ 189781 h 871268"/>
                <a:gd name="connsiteX31" fmla="*/ 3467819 w 3700733"/>
                <a:gd name="connsiteY31" fmla="*/ 198408 h 871268"/>
                <a:gd name="connsiteX32" fmla="*/ 3510951 w 3700733"/>
                <a:gd name="connsiteY32" fmla="*/ 224287 h 871268"/>
                <a:gd name="connsiteX33" fmla="*/ 3536831 w 3700733"/>
                <a:gd name="connsiteY33" fmla="*/ 241540 h 871268"/>
                <a:gd name="connsiteX34" fmla="*/ 3562710 w 3700733"/>
                <a:gd name="connsiteY34" fmla="*/ 250166 h 871268"/>
                <a:gd name="connsiteX35" fmla="*/ 3614468 w 3700733"/>
                <a:gd name="connsiteY35" fmla="*/ 284672 h 871268"/>
                <a:gd name="connsiteX36" fmla="*/ 3640348 w 3700733"/>
                <a:gd name="connsiteY36" fmla="*/ 301925 h 871268"/>
                <a:gd name="connsiteX37" fmla="*/ 3631721 w 3700733"/>
                <a:gd name="connsiteY37" fmla="*/ 362309 h 871268"/>
                <a:gd name="connsiteX38" fmla="*/ 3605842 w 3700733"/>
                <a:gd name="connsiteY38" fmla="*/ 379562 h 871268"/>
                <a:gd name="connsiteX39" fmla="*/ 3571336 w 3700733"/>
                <a:gd name="connsiteY39" fmla="*/ 405442 h 871268"/>
                <a:gd name="connsiteX40" fmla="*/ 3476446 w 3700733"/>
                <a:gd name="connsiteY40" fmla="*/ 439947 h 871268"/>
                <a:gd name="connsiteX41" fmla="*/ 3424687 w 3700733"/>
                <a:gd name="connsiteY41" fmla="*/ 457200 h 871268"/>
                <a:gd name="connsiteX42" fmla="*/ 3286665 w 3700733"/>
                <a:gd name="connsiteY42" fmla="*/ 474453 h 871268"/>
                <a:gd name="connsiteX43" fmla="*/ 3001993 w 3700733"/>
                <a:gd name="connsiteY43" fmla="*/ 465826 h 871268"/>
                <a:gd name="connsiteX44" fmla="*/ 2976114 w 3700733"/>
                <a:gd name="connsiteY44" fmla="*/ 457200 h 871268"/>
                <a:gd name="connsiteX45" fmla="*/ 2932982 w 3700733"/>
                <a:gd name="connsiteY45" fmla="*/ 448574 h 871268"/>
                <a:gd name="connsiteX46" fmla="*/ 2872597 w 3700733"/>
                <a:gd name="connsiteY46" fmla="*/ 439947 h 871268"/>
                <a:gd name="connsiteX47" fmla="*/ 2829465 w 3700733"/>
                <a:gd name="connsiteY47" fmla="*/ 431321 h 871268"/>
                <a:gd name="connsiteX48" fmla="*/ 2665563 w 3700733"/>
                <a:gd name="connsiteY48" fmla="*/ 414068 h 871268"/>
                <a:gd name="connsiteX49" fmla="*/ 2286000 w 3700733"/>
                <a:gd name="connsiteY49" fmla="*/ 439947 h 871268"/>
                <a:gd name="connsiteX50" fmla="*/ 2225616 w 3700733"/>
                <a:gd name="connsiteY50" fmla="*/ 448574 h 871268"/>
                <a:gd name="connsiteX51" fmla="*/ 2199736 w 3700733"/>
                <a:gd name="connsiteY51" fmla="*/ 457200 h 871268"/>
                <a:gd name="connsiteX52" fmla="*/ 2156604 w 3700733"/>
                <a:gd name="connsiteY52" fmla="*/ 465826 h 871268"/>
                <a:gd name="connsiteX53" fmla="*/ 2122099 w 3700733"/>
                <a:gd name="connsiteY53" fmla="*/ 483079 h 871268"/>
                <a:gd name="connsiteX54" fmla="*/ 2096219 w 3700733"/>
                <a:gd name="connsiteY54" fmla="*/ 491706 h 871268"/>
                <a:gd name="connsiteX55" fmla="*/ 2070340 w 3700733"/>
                <a:gd name="connsiteY55" fmla="*/ 508959 h 871268"/>
                <a:gd name="connsiteX56" fmla="*/ 2001329 w 3700733"/>
                <a:gd name="connsiteY56" fmla="*/ 526211 h 871268"/>
                <a:gd name="connsiteX57" fmla="*/ 1975450 w 3700733"/>
                <a:gd name="connsiteY57" fmla="*/ 534838 h 871268"/>
                <a:gd name="connsiteX58" fmla="*/ 1940944 w 3700733"/>
                <a:gd name="connsiteY58" fmla="*/ 552091 h 871268"/>
                <a:gd name="connsiteX59" fmla="*/ 1906438 w 3700733"/>
                <a:gd name="connsiteY59" fmla="*/ 560717 h 871268"/>
                <a:gd name="connsiteX60" fmla="*/ 1880559 w 3700733"/>
                <a:gd name="connsiteY60" fmla="*/ 569343 h 871268"/>
                <a:gd name="connsiteX61" fmla="*/ 1846053 w 3700733"/>
                <a:gd name="connsiteY61" fmla="*/ 577970 h 871268"/>
                <a:gd name="connsiteX62" fmla="*/ 1794295 w 3700733"/>
                <a:gd name="connsiteY62" fmla="*/ 595223 h 871268"/>
                <a:gd name="connsiteX63" fmla="*/ 1759789 w 3700733"/>
                <a:gd name="connsiteY63" fmla="*/ 603849 h 871268"/>
                <a:gd name="connsiteX64" fmla="*/ 1708031 w 3700733"/>
                <a:gd name="connsiteY64" fmla="*/ 621102 h 871268"/>
                <a:gd name="connsiteX65" fmla="*/ 1682151 w 3700733"/>
                <a:gd name="connsiteY65" fmla="*/ 629728 h 871268"/>
                <a:gd name="connsiteX66" fmla="*/ 1613140 w 3700733"/>
                <a:gd name="connsiteY66" fmla="*/ 655608 h 871268"/>
                <a:gd name="connsiteX67" fmla="*/ 1492370 w 3700733"/>
                <a:gd name="connsiteY67" fmla="*/ 672860 h 871268"/>
                <a:gd name="connsiteX68" fmla="*/ 1026544 w 3700733"/>
                <a:gd name="connsiteY68" fmla="*/ 664234 h 871268"/>
                <a:gd name="connsiteX69" fmla="*/ 888521 w 3700733"/>
                <a:gd name="connsiteY69" fmla="*/ 646981 h 871268"/>
                <a:gd name="connsiteX70" fmla="*/ 759125 w 3700733"/>
                <a:gd name="connsiteY70" fmla="*/ 638355 h 871268"/>
                <a:gd name="connsiteX71" fmla="*/ 707366 w 3700733"/>
                <a:gd name="connsiteY71" fmla="*/ 629728 h 871268"/>
                <a:gd name="connsiteX72" fmla="*/ 172529 w 3700733"/>
                <a:gd name="connsiteY72" fmla="*/ 629728 h 871268"/>
                <a:gd name="connsiteX73" fmla="*/ 138023 w 3700733"/>
                <a:gd name="connsiteY73" fmla="*/ 638355 h 871268"/>
                <a:gd name="connsiteX74" fmla="*/ 86265 w 3700733"/>
                <a:gd name="connsiteY74" fmla="*/ 655608 h 871268"/>
                <a:gd name="connsiteX75" fmla="*/ 94891 w 3700733"/>
                <a:gd name="connsiteY75" fmla="*/ 785004 h 871268"/>
                <a:gd name="connsiteX76" fmla="*/ 146650 w 3700733"/>
                <a:gd name="connsiteY76" fmla="*/ 802257 h 871268"/>
                <a:gd name="connsiteX77" fmla="*/ 198408 w 3700733"/>
                <a:gd name="connsiteY77" fmla="*/ 828136 h 871268"/>
                <a:gd name="connsiteX78" fmla="*/ 733246 w 3700733"/>
                <a:gd name="connsiteY78" fmla="*/ 819509 h 871268"/>
                <a:gd name="connsiteX79" fmla="*/ 897148 w 3700733"/>
                <a:gd name="connsiteY79" fmla="*/ 828136 h 871268"/>
                <a:gd name="connsiteX80" fmla="*/ 923027 w 3700733"/>
                <a:gd name="connsiteY80" fmla="*/ 836762 h 871268"/>
                <a:gd name="connsiteX81" fmla="*/ 974785 w 3700733"/>
                <a:gd name="connsiteY81" fmla="*/ 845389 h 871268"/>
                <a:gd name="connsiteX82" fmla="*/ 1207699 w 3700733"/>
                <a:gd name="connsiteY82" fmla="*/ 854015 h 871268"/>
                <a:gd name="connsiteX83" fmla="*/ 1311216 w 3700733"/>
                <a:gd name="connsiteY83" fmla="*/ 862642 h 871268"/>
                <a:gd name="connsiteX84" fmla="*/ 1380227 w 3700733"/>
                <a:gd name="connsiteY84" fmla="*/ 871268 h 871268"/>
                <a:gd name="connsiteX85" fmla="*/ 1759789 w 3700733"/>
                <a:gd name="connsiteY85" fmla="*/ 854015 h 871268"/>
                <a:gd name="connsiteX86" fmla="*/ 1811548 w 3700733"/>
                <a:gd name="connsiteY86" fmla="*/ 836762 h 871268"/>
                <a:gd name="connsiteX87" fmla="*/ 1880559 w 3700733"/>
                <a:gd name="connsiteY87" fmla="*/ 819509 h 871268"/>
                <a:gd name="connsiteX88" fmla="*/ 1915065 w 3700733"/>
                <a:gd name="connsiteY88" fmla="*/ 810883 h 871268"/>
                <a:gd name="connsiteX89" fmla="*/ 1940944 w 3700733"/>
                <a:gd name="connsiteY89" fmla="*/ 802257 h 871268"/>
                <a:gd name="connsiteX90" fmla="*/ 2027208 w 3700733"/>
                <a:gd name="connsiteY90" fmla="*/ 776377 h 871268"/>
                <a:gd name="connsiteX91" fmla="*/ 2053087 w 3700733"/>
                <a:gd name="connsiteY91" fmla="*/ 767751 h 871268"/>
                <a:gd name="connsiteX92" fmla="*/ 2087593 w 3700733"/>
                <a:gd name="connsiteY92" fmla="*/ 750498 h 871268"/>
                <a:gd name="connsiteX93" fmla="*/ 2113472 w 3700733"/>
                <a:gd name="connsiteY93" fmla="*/ 733245 h 871268"/>
                <a:gd name="connsiteX94" fmla="*/ 2139351 w 3700733"/>
                <a:gd name="connsiteY94" fmla="*/ 724619 h 871268"/>
                <a:gd name="connsiteX95" fmla="*/ 2173857 w 3700733"/>
                <a:gd name="connsiteY95" fmla="*/ 707366 h 871268"/>
                <a:gd name="connsiteX96" fmla="*/ 2242868 w 3700733"/>
                <a:gd name="connsiteY96" fmla="*/ 690113 h 871268"/>
                <a:gd name="connsiteX97" fmla="*/ 2268748 w 3700733"/>
                <a:gd name="connsiteY97" fmla="*/ 681487 h 871268"/>
                <a:gd name="connsiteX98" fmla="*/ 2363638 w 3700733"/>
                <a:gd name="connsiteY98" fmla="*/ 672860 h 871268"/>
                <a:gd name="connsiteX99" fmla="*/ 2467155 w 3700733"/>
                <a:gd name="connsiteY99" fmla="*/ 655608 h 871268"/>
                <a:gd name="connsiteX100" fmla="*/ 2725948 w 3700733"/>
                <a:gd name="connsiteY100" fmla="*/ 664234 h 871268"/>
                <a:gd name="connsiteX101" fmla="*/ 2812212 w 3700733"/>
                <a:gd name="connsiteY101" fmla="*/ 690113 h 871268"/>
                <a:gd name="connsiteX102" fmla="*/ 2846717 w 3700733"/>
                <a:gd name="connsiteY102" fmla="*/ 698740 h 871268"/>
                <a:gd name="connsiteX103" fmla="*/ 2924355 w 3700733"/>
                <a:gd name="connsiteY103" fmla="*/ 724619 h 871268"/>
                <a:gd name="connsiteX104" fmla="*/ 2993366 w 3700733"/>
                <a:gd name="connsiteY104" fmla="*/ 759125 h 871268"/>
                <a:gd name="connsiteX105" fmla="*/ 3027872 w 3700733"/>
                <a:gd name="connsiteY105" fmla="*/ 776377 h 871268"/>
                <a:gd name="connsiteX106" fmla="*/ 3062378 w 3700733"/>
                <a:gd name="connsiteY106" fmla="*/ 785004 h 871268"/>
                <a:gd name="connsiteX107" fmla="*/ 3157268 w 3700733"/>
                <a:gd name="connsiteY107" fmla="*/ 810883 h 871268"/>
                <a:gd name="connsiteX108" fmla="*/ 3364302 w 3700733"/>
                <a:gd name="connsiteY108" fmla="*/ 828136 h 871268"/>
                <a:gd name="connsiteX109" fmla="*/ 3424687 w 3700733"/>
                <a:gd name="connsiteY109" fmla="*/ 836762 h 871268"/>
                <a:gd name="connsiteX110" fmla="*/ 3459193 w 3700733"/>
                <a:gd name="connsiteY110" fmla="*/ 845389 h 871268"/>
                <a:gd name="connsiteX111" fmla="*/ 3597216 w 3700733"/>
                <a:gd name="connsiteY111" fmla="*/ 854015 h 871268"/>
                <a:gd name="connsiteX112" fmla="*/ 3623095 w 3700733"/>
                <a:gd name="connsiteY112" fmla="*/ 845389 h 871268"/>
                <a:gd name="connsiteX113" fmla="*/ 3692106 w 3700733"/>
                <a:gd name="connsiteY113" fmla="*/ 767751 h 871268"/>
                <a:gd name="connsiteX114" fmla="*/ 3700733 w 3700733"/>
                <a:gd name="connsiteY114" fmla="*/ 750498 h 87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3700733" h="871268">
                  <a:moveTo>
                    <a:pt x="0" y="276045"/>
                  </a:moveTo>
                  <a:lnTo>
                    <a:pt x="69012" y="267419"/>
                  </a:lnTo>
                  <a:cubicBezTo>
                    <a:pt x="146136" y="259301"/>
                    <a:pt x="168161" y="259949"/>
                    <a:pt x="241540" y="250166"/>
                  </a:cubicBezTo>
                  <a:cubicBezTo>
                    <a:pt x="258878" y="247854"/>
                    <a:pt x="276046" y="244415"/>
                    <a:pt x="293299" y="241540"/>
                  </a:cubicBezTo>
                  <a:cubicBezTo>
                    <a:pt x="561079" y="245724"/>
                    <a:pt x="919112" y="258680"/>
                    <a:pt x="1199072" y="241540"/>
                  </a:cubicBezTo>
                  <a:cubicBezTo>
                    <a:pt x="1225609" y="239915"/>
                    <a:pt x="1291696" y="216416"/>
                    <a:pt x="1319842" y="207034"/>
                  </a:cubicBezTo>
                  <a:cubicBezTo>
                    <a:pt x="1328468" y="204159"/>
                    <a:pt x="1336900" y="200613"/>
                    <a:pt x="1345721" y="198408"/>
                  </a:cubicBezTo>
                  <a:cubicBezTo>
                    <a:pt x="1373206" y="191536"/>
                    <a:pt x="1394875" y="185537"/>
                    <a:pt x="1423359" y="181155"/>
                  </a:cubicBezTo>
                  <a:cubicBezTo>
                    <a:pt x="1454212" y="176408"/>
                    <a:pt x="1541208" y="167102"/>
                    <a:pt x="1570008" y="163902"/>
                  </a:cubicBezTo>
                  <a:cubicBezTo>
                    <a:pt x="1622875" y="150684"/>
                    <a:pt x="1600824" y="154727"/>
                    <a:pt x="1673525" y="146649"/>
                  </a:cubicBezTo>
                  <a:cubicBezTo>
                    <a:pt x="1891561" y="122423"/>
                    <a:pt x="1770492" y="138958"/>
                    <a:pt x="1897812" y="120770"/>
                  </a:cubicBezTo>
                  <a:cubicBezTo>
                    <a:pt x="1969572" y="96848"/>
                    <a:pt x="1855227" y="133251"/>
                    <a:pt x="1984076" y="103517"/>
                  </a:cubicBezTo>
                  <a:cubicBezTo>
                    <a:pt x="2095917" y="77708"/>
                    <a:pt x="1992852" y="94855"/>
                    <a:pt x="2061714" y="77638"/>
                  </a:cubicBezTo>
                  <a:cubicBezTo>
                    <a:pt x="2169632" y="50656"/>
                    <a:pt x="2035431" y="85146"/>
                    <a:pt x="2122099" y="60385"/>
                  </a:cubicBezTo>
                  <a:cubicBezTo>
                    <a:pt x="2160175" y="49507"/>
                    <a:pt x="2149384" y="55544"/>
                    <a:pt x="2182483" y="43132"/>
                  </a:cubicBezTo>
                  <a:cubicBezTo>
                    <a:pt x="2196982" y="37695"/>
                    <a:pt x="2210784" y="30329"/>
                    <a:pt x="2225616" y="25879"/>
                  </a:cubicBezTo>
                  <a:cubicBezTo>
                    <a:pt x="2239660" y="21666"/>
                    <a:pt x="2254285" y="19663"/>
                    <a:pt x="2268748" y="17253"/>
                  </a:cubicBezTo>
                  <a:cubicBezTo>
                    <a:pt x="2288804" y="13910"/>
                    <a:pt x="2309037" y="11718"/>
                    <a:pt x="2329133" y="8626"/>
                  </a:cubicBezTo>
                  <a:cubicBezTo>
                    <a:pt x="2346420" y="5966"/>
                    <a:pt x="2363638" y="2875"/>
                    <a:pt x="2380891" y="0"/>
                  </a:cubicBezTo>
                  <a:lnTo>
                    <a:pt x="2812212" y="8626"/>
                  </a:lnTo>
                  <a:cubicBezTo>
                    <a:pt x="2849412" y="9979"/>
                    <a:pt x="2850643" y="18234"/>
                    <a:pt x="2881223" y="25879"/>
                  </a:cubicBezTo>
                  <a:cubicBezTo>
                    <a:pt x="2926690" y="37246"/>
                    <a:pt x="2973779" y="40392"/>
                    <a:pt x="3019246" y="51759"/>
                  </a:cubicBezTo>
                  <a:cubicBezTo>
                    <a:pt x="3028067" y="53964"/>
                    <a:pt x="3036382" y="57887"/>
                    <a:pt x="3045125" y="60385"/>
                  </a:cubicBezTo>
                  <a:cubicBezTo>
                    <a:pt x="3083202" y="71264"/>
                    <a:pt x="3072410" y="65225"/>
                    <a:pt x="3105510" y="77638"/>
                  </a:cubicBezTo>
                  <a:cubicBezTo>
                    <a:pt x="3120009" y="83075"/>
                    <a:pt x="3133952" y="89994"/>
                    <a:pt x="3148642" y="94891"/>
                  </a:cubicBezTo>
                  <a:cubicBezTo>
                    <a:pt x="3159890" y="98640"/>
                    <a:pt x="3171900" y="99768"/>
                    <a:pt x="3183148" y="103517"/>
                  </a:cubicBezTo>
                  <a:cubicBezTo>
                    <a:pt x="3197838" y="108414"/>
                    <a:pt x="3211781" y="115333"/>
                    <a:pt x="3226280" y="120770"/>
                  </a:cubicBezTo>
                  <a:cubicBezTo>
                    <a:pt x="3234794" y="123963"/>
                    <a:pt x="3243386" y="127004"/>
                    <a:pt x="3252159" y="129396"/>
                  </a:cubicBezTo>
                  <a:cubicBezTo>
                    <a:pt x="3275035" y="135635"/>
                    <a:pt x="3321170" y="146649"/>
                    <a:pt x="3321170" y="146649"/>
                  </a:cubicBezTo>
                  <a:cubicBezTo>
                    <a:pt x="3374965" y="182512"/>
                    <a:pt x="3314282" y="147170"/>
                    <a:pt x="3398808" y="172528"/>
                  </a:cubicBezTo>
                  <a:cubicBezTo>
                    <a:pt x="3411125" y="176223"/>
                    <a:pt x="3421273" y="185266"/>
                    <a:pt x="3433314" y="189781"/>
                  </a:cubicBezTo>
                  <a:cubicBezTo>
                    <a:pt x="3444415" y="193944"/>
                    <a:pt x="3456317" y="195532"/>
                    <a:pt x="3467819" y="198408"/>
                  </a:cubicBezTo>
                  <a:cubicBezTo>
                    <a:pt x="3482196" y="207034"/>
                    <a:pt x="3496733" y="215401"/>
                    <a:pt x="3510951" y="224287"/>
                  </a:cubicBezTo>
                  <a:cubicBezTo>
                    <a:pt x="3519743" y="229782"/>
                    <a:pt x="3527558" y="236903"/>
                    <a:pt x="3536831" y="241540"/>
                  </a:cubicBezTo>
                  <a:cubicBezTo>
                    <a:pt x="3544964" y="245606"/>
                    <a:pt x="3554084" y="247291"/>
                    <a:pt x="3562710" y="250166"/>
                  </a:cubicBezTo>
                  <a:lnTo>
                    <a:pt x="3614468" y="284672"/>
                  </a:lnTo>
                  <a:lnTo>
                    <a:pt x="3640348" y="301925"/>
                  </a:lnTo>
                  <a:cubicBezTo>
                    <a:pt x="3637472" y="322053"/>
                    <a:pt x="3639979" y="343729"/>
                    <a:pt x="3631721" y="362309"/>
                  </a:cubicBezTo>
                  <a:cubicBezTo>
                    <a:pt x="3627510" y="371783"/>
                    <a:pt x="3614278" y="373536"/>
                    <a:pt x="3605842" y="379562"/>
                  </a:cubicBezTo>
                  <a:cubicBezTo>
                    <a:pt x="3594143" y="387919"/>
                    <a:pt x="3583036" y="397085"/>
                    <a:pt x="3571336" y="405442"/>
                  </a:cubicBezTo>
                  <a:cubicBezTo>
                    <a:pt x="3523869" y="439347"/>
                    <a:pt x="3559765" y="412174"/>
                    <a:pt x="3476446" y="439947"/>
                  </a:cubicBezTo>
                  <a:lnTo>
                    <a:pt x="3424687" y="457200"/>
                  </a:lnTo>
                  <a:cubicBezTo>
                    <a:pt x="3363242" y="477681"/>
                    <a:pt x="3407866" y="465129"/>
                    <a:pt x="3286665" y="474453"/>
                  </a:cubicBezTo>
                  <a:cubicBezTo>
                    <a:pt x="3191774" y="471577"/>
                    <a:pt x="3096781" y="471092"/>
                    <a:pt x="3001993" y="465826"/>
                  </a:cubicBezTo>
                  <a:cubicBezTo>
                    <a:pt x="2992914" y="465322"/>
                    <a:pt x="2984935" y="459405"/>
                    <a:pt x="2976114" y="457200"/>
                  </a:cubicBezTo>
                  <a:cubicBezTo>
                    <a:pt x="2961890" y="453644"/>
                    <a:pt x="2947445" y="450984"/>
                    <a:pt x="2932982" y="448574"/>
                  </a:cubicBezTo>
                  <a:cubicBezTo>
                    <a:pt x="2912926" y="445231"/>
                    <a:pt x="2892653" y="443290"/>
                    <a:pt x="2872597" y="439947"/>
                  </a:cubicBezTo>
                  <a:cubicBezTo>
                    <a:pt x="2858134" y="437537"/>
                    <a:pt x="2843957" y="433550"/>
                    <a:pt x="2829465" y="431321"/>
                  </a:cubicBezTo>
                  <a:cubicBezTo>
                    <a:pt x="2774999" y="422942"/>
                    <a:pt x="2720438" y="419056"/>
                    <a:pt x="2665563" y="414068"/>
                  </a:cubicBezTo>
                  <a:cubicBezTo>
                    <a:pt x="2538932" y="420399"/>
                    <a:pt x="2412024" y="425121"/>
                    <a:pt x="2286000" y="439947"/>
                  </a:cubicBezTo>
                  <a:cubicBezTo>
                    <a:pt x="2265807" y="442323"/>
                    <a:pt x="2245744" y="445698"/>
                    <a:pt x="2225616" y="448574"/>
                  </a:cubicBezTo>
                  <a:cubicBezTo>
                    <a:pt x="2216989" y="451449"/>
                    <a:pt x="2208558" y="454995"/>
                    <a:pt x="2199736" y="457200"/>
                  </a:cubicBezTo>
                  <a:cubicBezTo>
                    <a:pt x="2185512" y="460756"/>
                    <a:pt x="2170514" y="461189"/>
                    <a:pt x="2156604" y="465826"/>
                  </a:cubicBezTo>
                  <a:cubicBezTo>
                    <a:pt x="2144405" y="469892"/>
                    <a:pt x="2133919" y="478013"/>
                    <a:pt x="2122099" y="483079"/>
                  </a:cubicBezTo>
                  <a:cubicBezTo>
                    <a:pt x="2113741" y="486661"/>
                    <a:pt x="2104352" y="487639"/>
                    <a:pt x="2096219" y="491706"/>
                  </a:cubicBezTo>
                  <a:cubicBezTo>
                    <a:pt x="2086946" y="496343"/>
                    <a:pt x="2080083" y="505416"/>
                    <a:pt x="2070340" y="508959"/>
                  </a:cubicBezTo>
                  <a:cubicBezTo>
                    <a:pt x="2048056" y="517062"/>
                    <a:pt x="2023824" y="518712"/>
                    <a:pt x="2001329" y="526211"/>
                  </a:cubicBezTo>
                  <a:cubicBezTo>
                    <a:pt x="1992703" y="529087"/>
                    <a:pt x="1983808" y="531256"/>
                    <a:pt x="1975450" y="534838"/>
                  </a:cubicBezTo>
                  <a:cubicBezTo>
                    <a:pt x="1963630" y="539904"/>
                    <a:pt x="1952985" y="547576"/>
                    <a:pt x="1940944" y="552091"/>
                  </a:cubicBezTo>
                  <a:cubicBezTo>
                    <a:pt x="1929843" y="556254"/>
                    <a:pt x="1917838" y="557460"/>
                    <a:pt x="1906438" y="560717"/>
                  </a:cubicBezTo>
                  <a:cubicBezTo>
                    <a:pt x="1897695" y="563215"/>
                    <a:pt x="1889302" y="566845"/>
                    <a:pt x="1880559" y="569343"/>
                  </a:cubicBezTo>
                  <a:cubicBezTo>
                    <a:pt x="1869159" y="572600"/>
                    <a:pt x="1857409" y="574563"/>
                    <a:pt x="1846053" y="577970"/>
                  </a:cubicBezTo>
                  <a:cubicBezTo>
                    <a:pt x="1828634" y="583196"/>
                    <a:pt x="1811938" y="590813"/>
                    <a:pt x="1794295" y="595223"/>
                  </a:cubicBezTo>
                  <a:cubicBezTo>
                    <a:pt x="1782793" y="598098"/>
                    <a:pt x="1771145" y="600442"/>
                    <a:pt x="1759789" y="603849"/>
                  </a:cubicBezTo>
                  <a:cubicBezTo>
                    <a:pt x="1742370" y="609075"/>
                    <a:pt x="1725284" y="615351"/>
                    <a:pt x="1708031" y="621102"/>
                  </a:cubicBezTo>
                  <a:cubicBezTo>
                    <a:pt x="1699404" y="623978"/>
                    <a:pt x="1690284" y="625661"/>
                    <a:pt x="1682151" y="629728"/>
                  </a:cubicBezTo>
                  <a:cubicBezTo>
                    <a:pt x="1649783" y="645913"/>
                    <a:pt x="1648374" y="649736"/>
                    <a:pt x="1613140" y="655608"/>
                  </a:cubicBezTo>
                  <a:cubicBezTo>
                    <a:pt x="1573028" y="662293"/>
                    <a:pt x="1492370" y="672860"/>
                    <a:pt x="1492370" y="672860"/>
                  </a:cubicBezTo>
                  <a:cubicBezTo>
                    <a:pt x="1337095" y="669985"/>
                    <a:pt x="1181704" y="670884"/>
                    <a:pt x="1026544" y="664234"/>
                  </a:cubicBezTo>
                  <a:cubicBezTo>
                    <a:pt x="980221" y="662249"/>
                    <a:pt x="934784" y="650065"/>
                    <a:pt x="888521" y="646981"/>
                  </a:cubicBezTo>
                  <a:lnTo>
                    <a:pt x="759125" y="638355"/>
                  </a:lnTo>
                  <a:cubicBezTo>
                    <a:pt x="741872" y="635479"/>
                    <a:pt x="724737" y="631772"/>
                    <a:pt x="707366" y="629728"/>
                  </a:cubicBezTo>
                  <a:cubicBezTo>
                    <a:pt x="513351" y="606902"/>
                    <a:pt x="427404" y="624731"/>
                    <a:pt x="172529" y="629728"/>
                  </a:cubicBezTo>
                  <a:cubicBezTo>
                    <a:pt x="161027" y="632604"/>
                    <a:pt x="149379" y="634948"/>
                    <a:pt x="138023" y="638355"/>
                  </a:cubicBezTo>
                  <a:cubicBezTo>
                    <a:pt x="120604" y="643581"/>
                    <a:pt x="86265" y="655608"/>
                    <a:pt x="86265" y="655608"/>
                  </a:cubicBezTo>
                  <a:cubicBezTo>
                    <a:pt x="89140" y="698740"/>
                    <a:pt x="78432" y="745032"/>
                    <a:pt x="94891" y="785004"/>
                  </a:cubicBezTo>
                  <a:cubicBezTo>
                    <a:pt x="101815" y="801820"/>
                    <a:pt x="131518" y="792169"/>
                    <a:pt x="146650" y="802257"/>
                  </a:cubicBezTo>
                  <a:cubicBezTo>
                    <a:pt x="180095" y="824553"/>
                    <a:pt x="162694" y="816230"/>
                    <a:pt x="198408" y="828136"/>
                  </a:cubicBezTo>
                  <a:lnTo>
                    <a:pt x="733246" y="819509"/>
                  </a:lnTo>
                  <a:cubicBezTo>
                    <a:pt x="787956" y="819509"/>
                    <a:pt x="842663" y="823183"/>
                    <a:pt x="897148" y="828136"/>
                  </a:cubicBezTo>
                  <a:cubicBezTo>
                    <a:pt x="906204" y="828959"/>
                    <a:pt x="914151" y="834789"/>
                    <a:pt x="923027" y="836762"/>
                  </a:cubicBezTo>
                  <a:cubicBezTo>
                    <a:pt x="940101" y="840556"/>
                    <a:pt x="957326" y="844331"/>
                    <a:pt x="974785" y="845389"/>
                  </a:cubicBezTo>
                  <a:cubicBezTo>
                    <a:pt x="1052334" y="850089"/>
                    <a:pt x="1130061" y="851140"/>
                    <a:pt x="1207699" y="854015"/>
                  </a:cubicBezTo>
                  <a:lnTo>
                    <a:pt x="1311216" y="862642"/>
                  </a:lnTo>
                  <a:cubicBezTo>
                    <a:pt x="1334284" y="864949"/>
                    <a:pt x="1357044" y="871268"/>
                    <a:pt x="1380227" y="871268"/>
                  </a:cubicBezTo>
                  <a:cubicBezTo>
                    <a:pt x="1503505" y="871268"/>
                    <a:pt x="1635384" y="861791"/>
                    <a:pt x="1759789" y="854015"/>
                  </a:cubicBezTo>
                  <a:cubicBezTo>
                    <a:pt x="1777042" y="848264"/>
                    <a:pt x="1793905" y="841173"/>
                    <a:pt x="1811548" y="836762"/>
                  </a:cubicBezTo>
                  <a:lnTo>
                    <a:pt x="1880559" y="819509"/>
                  </a:lnTo>
                  <a:cubicBezTo>
                    <a:pt x="1892061" y="816634"/>
                    <a:pt x="1903817" y="814632"/>
                    <a:pt x="1915065" y="810883"/>
                  </a:cubicBezTo>
                  <a:cubicBezTo>
                    <a:pt x="1923691" y="808008"/>
                    <a:pt x="1932201" y="804755"/>
                    <a:pt x="1940944" y="802257"/>
                  </a:cubicBezTo>
                  <a:cubicBezTo>
                    <a:pt x="2032199" y="776184"/>
                    <a:pt x="1904218" y="817374"/>
                    <a:pt x="2027208" y="776377"/>
                  </a:cubicBezTo>
                  <a:cubicBezTo>
                    <a:pt x="2035834" y="773502"/>
                    <a:pt x="2044954" y="771817"/>
                    <a:pt x="2053087" y="767751"/>
                  </a:cubicBezTo>
                  <a:cubicBezTo>
                    <a:pt x="2064589" y="762000"/>
                    <a:pt x="2076428" y="756878"/>
                    <a:pt x="2087593" y="750498"/>
                  </a:cubicBezTo>
                  <a:cubicBezTo>
                    <a:pt x="2096595" y="745354"/>
                    <a:pt x="2104199" y="737882"/>
                    <a:pt x="2113472" y="733245"/>
                  </a:cubicBezTo>
                  <a:cubicBezTo>
                    <a:pt x="2121605" y="729179"/>
                    <a:pt x="2130993" y="728201"/>
                    <a:pt x="2139351" y="724619"/>
                  </a:cubicBezTo>
                  <a:cubicBezTo>
                    <a:pt x="2151171" y="719553"/>
                    <a:pt x="2161657" y="711433"/>
                    <a:pt x="2173857" y="707366"/>
                  </a:cubicBezTo>
                  <a:cubicBezTo>
                    <a:pt x="2196352" y="699868"/>
                    <a:pt x="2220373" y="697611"/>
                    <a:pt x="2242868" y="690113"/>
                  </a:cubicBezTo>
                  <a:cubicBezTo>
                    <a:pt x="2251495" y="687238"/>
                    <a:pt x="2259746" y="682773"/>
                    <a:pt x="2268748" y="681487"/>
                  </a:cubicBezTo>
                  <a:cubicBezTo>
                    <a:pt x="2300189" y="676995"/>
                    <a:pt x="2332072" y="676367"/>
                    <a:pt x="2363638" y="672860"/>
                  </a:cubicBezTo>
                  <a:cubicBezTo>
                    <a:pt x="2411792" y="667510"/>
                    <a:pt x="2423372" y="664364"/>
                    <a:pt x="2467155" y="655608"/>
                  </a:cubicBezTo>
                  <a:cubicBezTo>
                    <a:pt x="2553419" y="658483"/>
                    <a:pt x="2639776" y="659310"/>
                    <a:pt x="2725948" y="664234"/>
                  </a:cubicBezTo>
                  <a:cubicBezTo>
                    <a:pt x="2767071" y="666584"/>
                    <a:pt x="2773625" y="677250"/>
                    <a:pt x="2812212" y="690113"/>
                  </a:cubicBezTo>
                  <a:cubicBezTo>
                    <a:pt x="2823459" y="693862"/>
                    <a:pt x="2835470" y="694991"/>
                    <a:pt x="2846717" y="698740"/>
                  </a:cubicBezTo>
                  <a:cubicBezTo>
                    <a:pt x="2944169" y="731224"/>
                    <a:pt x="2841668" y="703945"/>
                    <a:pt x="2924355" y="724619"/>
                  </a:cubicBezTo>
                  <a:cubicBezTo>
                    <a:pt x="2970180" y="755169"/>
                    <a:pt x="2930061" y="730990"/>
                    <a:pt x="2993366" y="759125"/>
                  </a:cubicBezTo>
                  <a:cubicBezTo>
                    <a:pt x="3005117" y="764348"/>
                    <a:pt x="3015831" y="771862"/>
                    <a:pt x="3027872" y="776377"/>
                  </a:cubicBezTo>
                  <a:cubicBezTo>
                    <a:pt x="3038973" y="780540"/>
                    <a:pt x="3050978" y="781747"/>
                    <a:pt x="3062378" y="785004"/>
                  </a:cubicBezTo>
                  <a:cubicBezTo>
                    <a:pt x="3104484" y="797034"/>
                    <a:pt x="3095780" y="802099"/>
                    <a:pt x="3157268" y="810883"/>
                  </a:cubicBezTo>
                  <a:cubicBezTo>
                    <a:pt x="3266128" y="826434"/>
                    <a:pt x="3197355" y="818315"/>
                    <a:pt x="3364302" y="828136"/>
                  </a:cubicBezTo>
                  <a:cubicBezTo>
                    <a:pt x="3384430" y="831011"/>
                    <a:pt x="3404682" y="833125"/>
                    <a:pt x="3424687" y="836762"/>
                  </a:cubicBezTo>
                  <a:cubicBezTo>
                    <a:pt x="3436352" y="838883"/>
                    <a:pt x="3447396" y="844209"/>
                    <a:pt x="3459193" y="845389"/>
                  </a:cubicBezTo>
                  <a:cubicBezTo>
                    <a:pt x="3505062" y="849976"/>
                    <a:pt x="3551208" y="851140"/>
                    <a:pt x="3597216" y="854015"/>
                  </a:cubicBezTo>
                  <a:cubicBezTo>
                    <a:pt x="3605842" y="851140"/>
                    <a:pt x="3615918" y="850972"/>
                    <a:pt x="3623095" y="845389"/>
                  </a:cubicBezTo>
                  <a:cubicBezTo>
                    <a:pt x="3653826" y="821487"/>
                    <a:pt x="3673369" y="798979"/>
                    <a:pt x="3692106" y="767751"/>
                  </a:cubicBezTo>
                  <a:cubicBezTo>
                    <a:pt x="3695414" y="762237"/>
                    <a:pt x="3697857" y="756249"/>
                    <a:pt x="3700733" y="750498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09" name="Étoile à 5 branches 208"/>
            <p:cNvSpPr/>
            <p:nvPr/>
          </p:nvSpPr>
          <p:spPr>
            <a:xfrm>
              <a:off x="119249" y="5151033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10" name="Étoile à 5 branches 209"/>
            <p:cNvSpPr/>
            <p:nvPr/>
          </p:nvSpPr>
          <p:spPr>
            <a:xfrm>
              <a:off x="639081" y="5545528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11" name="Étoile à 5 branches 210"/>
            <p:cNvSpPr/>
            <p:nvPr/>
          </p:nvSpPr>
          <p:spPr>
            <a:xfrm>
              <a:off x="954006" y="5807267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12" name="Étoile à 5 branches 211"/>
            <p:cNvSpPr/>
            <p:nvPr/>
          </p:nvSpPr>
          <p:spPr>
            <a:xfrm>
              <a:off x="2486530" y="4932275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13" name="Étoile à 5 branches 212"/>
            <p:cNvSpPr/>
            <p:nvPr/>
          </p:nvSpPr>
          <p:spPr>
            <a:xfrm>
              <a:off x="1443755" y="5060569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14" name="Étoile à 5 branches 213"/>
            <p:cNvSpPr/>
            <p:nvPr/>
          </p:nvSpPr>
          <p:spPr>
            <a:xfrm>
              <a:off x="-9856" y="5545528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15" name="Étoile à 5 branches 214"/>
            <p:cNvSpPr/>
            <p:nvPr/>
          </p:nvSpPr>
          <p:spPr>
            <a:xfrm>
              <a:off x="1962711" y="5401512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16" name="Étoile à 5 branches 215"/>
            <p:cNvSpPr/>
            <p:nvPr/>
          </p:nvSpPr>
          <p:spPr>
            <a:xfrm>
              <a:off x="2796461" y="5079025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17" name="Étoile à 5 branches 216"/>
            <p:cNvSpPr/>
            <p:nvPr/>
          </p:nvSpPr>
          <p:spPr>
            <a:xfrm>
              <a:off x="2846266" y="5731535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18" name="Étoile à 5 branches 217"/>
            <p:cNvSpPr/>
            <p:nvPr/>
          </p:nvSpPr>
          <p:spPr>
            <a:xfrm>
              <a:off x="2687440" y="5731535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19" name="Étoile à 5 branches 218"/>
            <p:cNvSpPr/>
            <p:nvPr/>
          </p:nvSpPr>
          <p:spPr>
            <a:xfrm>
              <a:off x="1477980" y="5484830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20" name="Étoile à 5 branches 219"/>
            <p:cNvSpPr/>
            <p:nvPr/>
          </p:nvSpPr>
          <p:spPr>
            <a:xfrm>
              <a:off x="2369664" y="5633859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21" name="Étoile à 5 branches 220"/>
            <p:cNvSpPr/>
            <p:nvPr/>
          </p:nvSpPr>
          <p:spPr>
            <a:xfrm>
              <a:off x="1616975" y="5651991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22" name="Étoile à 5 branches 221"/>
            <p:cNvSpPr/>
            <p:nvPr/>
          </p:nvSpPr>
          <p:spPr>
            <a:xfrm>
              <a:off x="-238673" y="5739346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23" name="Étoile à 5 branches 222"/>
            <p:cNvSpPr/>
            <p:nvPr/>
          </p:nvSpPr>
          <p:spPr>
            <a:xfrm>
              <a:off x="1616975" y="4977213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24" name="Étoile à 5 branches 223"/>
            <p:cNvSpPr/>
            <p:nvPr/>
          </p:nvSpPr>
          <p:spPr>
            <a:xfrm>
              <a:off x="2163656" y="5340998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25" name="Étoile à 5 branches 224"/>
            <p:cNvSpPr/>
            <p:nvPr/>
          </p:nvSpPr>
          <p:spPr>
            <a:xfrm>
              <a:off x="619580" y="5178262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26" name="Étoile à 5 branches 225"/>
            <p:cNvSpPr/>
            <p:nvPr/>
          </p:nvSpPr>
          <p:spPr>
            <a:xfrm>
              <a:off x="-238673" y="5196982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</p:grpSp>
      <p:grpSp>
        <p:nvGrpSpPr>
          <p:cNvPr id="26" name="Groupe 25"/>
          <p:cNvGrpSpPr/>
          <p:nvPr/>
        </p:nvGrpSpPr>
        <p:grpSpPr>
          <a:xfrm>
            <a:off x="2084106" y="4030239"/>
            <a:ext cx="1381582" cy="516548"/>
            <a:chOff x="1420449" y="2708920"/>
            <a:chExt cx="3700733" cy="980362"/>
          </a:xfrm>
        </p:grpSpPr>
        <p:sp>
          <p:nvSpPr>
            <p:cNvPr id="227" name="Rectangle 226"/>
            <p:cNvSpPr/>
            <p:nvPr/>
          </p:nvSpPr>
          <p:spPr>
            <a:xfrm>
              <a:off x="2565335" y="3290949"/>
              <a:ext cx="435904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28" name="Rectangle 227"/>
            <p:cNvSpPr/>
            <p:nvPr/>
          </p:nvSpPr>
          <p:spPr>
            <a:xfrm>
              <a:off x="1749760" y="3456960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29" name="Rectangle 228"/>
            <p:cNvSpPr/>
            <p:nvPr/>
          </p:nvSpPr>
          <p:spPr>
            <a:xfrm>
              <a:off x="2713207" y="3505658"/>
              <a:ext cx="212168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30" name="Rectangle 229"/>
            <p:cNvSpPr/>
            <p:nvPr/>
          </p:nvSpPr>
          <p:spPr>
            <a:xfrm>
              <a:off x="2180150" y="2863113"/>
              <a:ext cx="435904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31" name="Rectangle 230"/>
            <p:cNvSpPr/>
            <p:nvPr/>
          </p:nvSpPr>
          <p:spPr>
            <a:xfrm rot="1047102">
              <a:off x="4460648" y="2726115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32" name="Rectangle 231"/>
            <p:cNvSpPr/>
            <p:nvPr/>
          </p:nvSpPr>
          <p:spPr>
            <a:xfrm rot="1328182">
              <a:off x="4258155" y="3394904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33" name="Rectangle 232"/>
            <p:cNvSpPr/>
            <p:nvPr/>
          </p:nvSpPr>
          <p:spPr>
            <a:xfrm>
              <a:off x="3898115" y="3046737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34" name="Forme libre 233"/>
            <p:cNvSpPr/>
            <p:nvPr/>
          </p:nvSpPr>
          <p:spPr>
            <a:xfrm>
              <a:off x="1420449" y="2708920"/>
              <a:ext cx="3700733" cy="871268"/>
            </a:xfrm>
            <a:custGeom>
              <a:avLst/>
              <a:gdLst>
                <a:gd name="connsiteX0" fmla="*/ 0 w 3700733"/>
                <a:gd name="connsiteY0" fmla="*/ 276045 h 871268"/>
                <a:gd name="connsiteX1" fmla="*/ 69012 w 3700733"/>
                <a:gd name="connsiteY1" fmla="*/ 267419 h 871268"/>
                <a:gd name="connsiteX2" fmla="*/ 241540 w 3700733"/>
                <a:gd name="connsiteY2" fmla="*/ 250166 h 871268"/>
                <a:gd name="connsiteX3" fmla="*/ 293299 w 3700733"/>
                <a:gd name="connsiteY3" fmla="*/ 241540 h 871268"/>
                <a:gd name="connsiteX4" fmla="*/ 1199072 w 3700733"/>
                <a:gd name="connsiteY4" fmla="*/ 241540 h 871268"/>
                <a:gd name="connsiteX5" fmla="*/ 1319842 w 3700733"/>
                <a:gd name="connsiteY5" fmla="*/ 207034 h 871268"/>
                <a:gd name="connsiteX6" fmla="*/ 1345721 w 3700733"/>
                <a:gd name="connsiteY6" fmla="*/ 198408 h 871268"/>
                <a:gd name="connsiteX7" fmla="*/ 1423359 w 3700733"/>
                <a:gd name="connsiteY7" fmla="*/ 181155 h 871268"/>
                <a:gd name="connsiteX8" fmla="*/ 1570008 w 3700733"/>
                <a:gd name="connsiteY8" fmla="*/ 163902 h 871268"/>
                <a:gd name="connsiteX9" fmla="*/ 1673525 w 3700733"/>
                <a:gd name="connsiteY9" fmla="*/ 146649 h 871268"/>
                <a:gd name="connsiteX10" fmla="*/ 1897812 w 3700733"/>
                <a:gd name="connsiteY10" fmla="*/ 120770 h 871268"/>
                <a:gd name="connsiteX11" fmla="*/ 1984076 w 3700733"/>
                <a:gd name="connsiteY11" fmla="*/ 103517 h 871268"/>
                <a:gd name="connsiteX12" fmla="*/ 2061714 w 3700733"/>
                <a:gd name="connsiteY12" fmla="*/ 77638 h 871268"/>
                <a:gd name="connsiteX13" fmla="*/ 2122099 w 3700733"/>
                <a:gd name="connsiteY13" fmla="*/ 60385 h 871268"/>
                <a:gd name="connsiteX14" fmla="*/ 2182483 w 3700733"/>
                <a:gd name="connsiteY14" fmla="*/ 43132 h 871268"/>
                <a:gd name="connsiteX15" fmla="*/ 2225616 w 3700733"/>
                <a:gd name="connsiteY15" fmla="*/ 25879 h 871268"/>
                <a:gd name="connsiteX16" fmla="*/ 2268748 w 3700733"/>
                <a:gd name="connsiteY16" fmla="*/ 17253 h 871268"/>
                <a:gd name="connsiteX17" fmla="*/ 2329133 w 3700733"/>
                <a:gd name="connsiteY17" fmla="*/ 8626 h 871268"/>
                <a:gd name="connsiteX18" fmla="*/ 2380891 w 3700733"/>
                <a:gd name="connsiteY18" fmla="*/ 0 h 871268"/>
                <a:gd name="connsiteX19" fmla="*/ 2812212 w 3700733"/>
                <a:gd name="connsiteY19" fmla="*/ 8626 h 871268"/>
                <a:gd name="connsiteX20" fmla="*/ 2881223 w 3700733"/>
                <a:gd name="connsiteY20" fmla="*/ 25879 h 871268"/>
                <a:gd name="connsiteX21" fmla="*/ 3019246 w 3700733"/>
                <a:gd name="connsiteY21" fmla="*/ 51759 h 871268"/>
                <a:gd name="connsiteX22" fmla="*/ 3045125 w 3700733"/>
                <a:gd name="connsiteY22" fmla="*/ 60385 h 871268"/>
                <a:gd name="connsiteX23" fmla="*/ 3105510 w 3700733"/>
                <a:gd name="connsiteY23" fmla="*/ 77638 h 871268"/>
                <a:gd name="connsiteX24" fmla="*/ 3148642 w 3700733"/>
                <a:gd name="connsiteY24" fmla="*/ 94891 h 871268"/>
                <a:gd name="connsiteX25" fmla="*/ 3183148 w 3700733"/>
                <a:gd name="connsiteY25" fmla="*/ 103517 h 871268"/>
                <a:gd name="connsiteX26" fmla="*/ 3226280 w 3700733"/>
                <a:gd name="connsiteY26" fmla="*/ 120770 h 871268"/>
                <a:gd name="connsiteX27" fmla="*/ 3252159 w 3700733"/>
                <a:gd name="connsiteY27" fmla="*/ 129396 h 871268"/>
                <a:gd name="connsiteX28" fmla="*/ 3321170 w 3700733"/>
                <a:gd name="connsiteY28" fmla="*/ 146649 h 871268"/>
                <a:gd name="connsiteX29" fmla="*/ 3398808 w 3700733"/>
                <a:gd name="connsiteY29" fmla="*/ 172528 h 871268"/>
                <a:gd name="connsiteX30" fmla="*/ 3433314 w 3700733"/>
                <a:gd name="connsiteY30" fmla="*/ 189781 h 871268"/>
                <a:gd name="connsiteX31" fmla="*/ 3467819 w 3700733"/>
                <a:gd name="connsiteY31" fmla="*/ 198408 h 871268"/>
                <a:gd name="connsiteX32" fmla="*/ 3510951 w 3700733"/>
                <a:gd name="connsiteY32" fmla="*/ 224287 h 871268"/>
                <a:gd name="connsiteX33" fmla="*/ 3536831 w 3700733"/>
                <a:gd name="connsiteY33" fmla="*/ 241540 h 871268"/>
                <a:gd name="connsiteX34" fmla="*/ 3562710 w 3700733"/>
                <a:gd name="connsiteY34" fmla="*/ 250166 h 871268"/>
                <a:gd name="connsiteX35" fmla="*/ 3614468 w 3700733"/>
                <a:gd name="connsiteY35" fmla="*/ 284672 h 871268"/>
                <a:gd name="connsiteX36" fmla="*/ 3640348 w 3700733"/>
                <a:gd name="connsiteY36" fmla="*/ 301925 h 871268"/>
                <a:gd name="connsiteX37" fmla="*/ 3631721 w 3700733"/>
                <a:gd name="connsiteY37" fmla="*/ 362309 h 871268"/>
                <a:gd name="connsiteX38" fmla="*/ 3605842 w 3700733"/>
                <a:gd name="connsiteY38" fmla="*/ 379562 h 871268"/>
                <a:gd name="connsiteX39" fmla="*/ 3571336 w 3700733"/>
                <a:gd name="connsiteY39" fmla="*/ 405442 h 871268"/>
                <a:gd name="connsiteX40" fmla="*/ 3476446 w 3700733"/>
                <a:gd name="connsiteY40" fmla="*/ 439947 h 871268"/>
                <a:gd name="connsiteX41" fmla="*/ 3424687 w 3700733"/>
                <a:gd name="connsiteY41" fmla="*/ 457200 h 871268"/>
                <a:gd name="connsiteX42" fmla="*/ 3286665 w 3700733"/>
                <a:gd name="connsiteY42" fmla="*/ 474453 h 871268"/>
                <a:gd name="connsiteX43" fmla="*/ 3001993 w 3700733"/>
                <a:gd name="connsiteY43" fmla="*/ 465826 h 871268"/>
                <a:gd name="connsiteX44" fmla="*/ 2976114 w 3700733"/>
                <a:gd name="connsiteY44" fmla="*/ 457200 h 871268"/>
                <a:gd name="connsiteX45" fmla="*/ 2932982 w 3700733"/>
                <a:gd name="connsiteY45" fmla="*/ 448574 h 871268"/>
                <a:gd name="connsiteX46" fmla="*/ 2872597 w 3700733"/>
                <a:gd name="connsiteY46" fmla="*/ 439947 h 871268"/>
                <a:gd name="connsiteX47" fmla="*/ 2829465 w 3700733"/>
                <a:gd name="connsiteY47" fmla="*/ 431321 h 871268"/>
                <a:gd name="connsiteX48" fmla="*/ 2665563 w 3700733"/>
                <a:gd name="connsiteY48" fmla="*/ 414068 h 871268"/>
                <a:gd name="connsiteX49" fmla="*/ 2286000 w 3700733"/>
                <a:gd name="connsiteY49" fmla="*/ 439947 h 871268"/>
                <a:gd name="connsiteX50" fmla="*/ 2225616 w 3700733"/>
                <a:gd name="connsiteY50" fmla="*/ 448574 h 871268"/>
                <a:gd name="connsiteX51" fmla="*/ 2199736 w 3700733"/>
                <a:gd name="connsiteY51" fmla="*/ 457200 h 871268"/>
                <a:gd name="connsiteX52" fmla="*/ 2156604 w 3700733"/>
                <a:gd name="connsiteY52" fmla="*/ 465826 h 871268"/>
                <a:gd name="connsiteX53" fmla="*/ 2122099 w 3700733"/>
                <a:gd name="connsiteY53" fmla="*/ 483079 h 871268"/>
                <a:gd name="connsiteX54" fmla="*/ 2096219 w 3700733"/>
                <a:gd name="connsiteY54" fmla="*/ 491706 h 871268"/>
                <a:gd name="connsiteX55" fmla="*/ 2070340 w 3700733"/>
                <a:gd name="connsiteY55" fmla="*/ 508959 h 871268"/>
                <a:gd name="connsiteX56" fmla="*/ 2001329 w 3700733"/>
                <a:gd name="connsiteY56" fmla="*/ 526211 h 871268"/>
                <a:gd name="connsiteX57" fmla="*/ 1975450 w 3700733"/>
                <a:gd name="connsiteY57" fmla="*/ 534838 h 871268"/>
                <a:gd name="connsiteX58" fmla="*/ 1940944 w 3700733"/>
                <a:gd name="connsiteY58" fmla="*/ 552091 h 871268"/>
                <a:gd name="connsiteX59" fmla="*/ 1906438 w 3700733"/>
                <a:gd name="connsiteY59" fmla="*/ 560717 h 871268"/>
                <a:gd name="connsiteX60" fmla="*/ 1880559 w 3700733"/>
                <a:gd name="connsiteY60" fmla="*/ 569343 h 871268"/>
                <a:gd name="connsiteX61" fmla="*/ 1846053 w 3700733"/>
                <a:gd name="connsiteY61" fmla="*/ 577970 h 871268"/>
                <a:gd name="connsiteX62" fmla="*/ 1794295 w 3700733"/>
                <a:gd name="connsiteY62" fmla="*/ 595223 h 871268"/>
                <a:gd name="connsiteX63" fmla="*/ 1759789 w 3700733"/>
                <a:gd name="connsiteY63" fmla="*/ 603849 h 871268"/>
                <a:gd name="connsiteX64" fmla="*/ 1708031 w 3700733"/>
                <a:gd name="connsiteY64" fmla="*/ 621102 h 871268"/>
                <a:gd name="connsiteX65" fmla="*/ 1682151 w 3700733"/>
                <a:gd name="connsiteY65" fmla="*/ 629728 h 871268"/>
                <a:gd name="connsiteX66" fmla="*/ 1613140 w 3700733"/>
                <a:gd name="connsiteY66" fmla="*/ 655608 h 871268"/>
                <a:gd name="connsiteX67" fmla="*/ 1492370 w 3700733"/>
                <a:gd name="connsiteY67" fmla="*/ 672860 h 871268"/>
                <a:gd name="connsiteX68" fmla="*/ 1026544 w 3700733"/>
                <a:gd name="connsiteY68" fmla="*/ 664234 h 871268"/>
                <a:gd name="connsiteX69" fmla="*/ 888521 w 3700733"/>
                <a:gd name="connsiteY69" fmla="*/ 646981 h 871268"/>
                <a:gd name="connsiteX70" fmla="*/ 759125 w 3700733"/>
                <a:gd name="connsiteY70" fmla="*/ 638355 h 871268"/>
                <a:gd name="connsiteX71" fmla="*/ 707366 w 3700733"/>
                <a:gd name="connsiteY71" fmla="*/ 629728 h 871268"/>
                <a:gd name="connsiteX72" fmla="*/ 172529 w 3700733"/>
                <a:gd name="connsiteY72" fmla="*/ 629728 h 871268"/>
                <a:gd name="connsiteX73" fmla="*/ 138023 w 3700733"/>
                <a:gd name="connsiteY73" fmla="*/ 638355 h 871268"/>
                <a:gd name="connsiteX74" fmla="*/ 86265 w 3700733"/>
                <a:gd name="connsiteY74" fmla="*/ 655608 h 871268"/>
                <a:gd name="connsiteX75" fmla="*/ 94891 w 3700733"/>
                <a:gd name="connsiteY75" fmla="*/ 785004 h 871268"/>
                <a:gd name="connsiteX76" fmla="*/ 146650 w 3700733"/>
                <a:gd name="connsiteY76" fmla="*/ 802257 h 871268"/>
                <a:gd name="connsiteX77" fmla="*/ 198408 w 3700733"/>
                <a:gd name="connsiteY77" fmla="*/ 828136 h 871268"/>
                <a:gd name="connsiteX78" fmla="*/ 733246 w 3700733"/>
                <a:gd name="connsiteY78" fmla="*/ 819509 h 871268"/>
                <a:gd name="connsiteX79" fmla="*/ 897148 w 3700733"/>
                <a:gd name="connsiteY79" fmla="*/ 828136 h 871268"/>
                <a:gd name="connsiteX80" fmla="*/ 923027 w 3700733"/>
                <a:gd name="connsiteY80" fmla="*/ 836762 h 871268"/>
                <a:gd name="connsiteX81" fmla="*/ 974785 w 3700733"/>
                <a:gd name="connsiteY81" fmla="*/ 845389 h 871268"/>
                <a:gd name="connsiteX82" fmla="*/ 1207699 w 3700733"/>
                <a:gd name="connsiteY82" fmla="*/ 854015 h 871268"/>
                <a:gd name="connsiteX83" fmla="*/ 1311216 w 3700733"/>
                <a:gd name="connsiteY83" fmla="*/ 862642 h 871268"/>
                <a:gd name="connsiteX84" fmla="*/ 1380227 w 3700733"/>
                <a:gd name="connsiteY84" fmla="*/ 871268 h 871268"/>
                <a:gd name="connsiteX85" fmla="*/ 1759789 w 3700733"/>
                <a:gd name="connsiteY85" fmla="*/ 854015 h 871268"/>
                <a:gd name="connsiteX86" fmla="*/ 1811548 w 3700733"/>
                <a:gd name="connsiteY86" fmla="*/ 836762 h 871268"/>
                <a:gd name="connsiteX87" fmla="*/ 1880559 w 3700733"/>
                <a:gd name="connsiteY87" fmla="*/ 819509 h 871268"/>
                <a:gd name="connsiteX88" fmla="*/ 1915065 w 3700733"/>
                <a:gd name="connsiteY88" fmla="*/ 810883 h 871268"/>
                <a:gd name="connsiteX89" fmla="*/ 1940944 w 3700733"/>
                <a:gd name="connsiteY89" fmla="*/ 802257 h 871268"/>
                <a:gd name="connsiteX90" fmla="*/ 2027208 w 3700733"/>
                <a:gd name="connsiteY90" fmla="*/ 776377 h 871268"/>
                <a:gd name="connsiteX91" fmla="*/ 2053087 w 3700733"/>
                <a:gd name="connsiteY91" fmla="*/ 767751 h 871268"/>
                <a:gd name="connsiteX92" fmla="*/ 2087593 w 3700733"/>
                <a:gd name="connsiteY92" fmla="*/ 750498 h 871268"/>
                <a:gd name="connsiteX93" fmla="*/ 2113472 w 3700733"/>
                <a:gd name="connsiteY93" fmla="*/ 733245 h 871268"/>
                <a:gd name="connsiteX94" fmla="*/ 2139351 w 3700733"/>
                <a:gd name="connsiteY94" fmla="*/ 724619 h 871268"/>
                <a:gd name="connsiteX95" fmla="*/ 2173857 w 3700733"/>
                <a:gd name="connsiteY95" fmla="*/ 707366 h 871268"/>
                <a:gd name="connsiteX96" fmla="*/ 2242868 w 3700733"/>
                <a:gd name="connsiteY96" fmla="*/ 690113 h 871268"/>
                <a:gd name="connsiteX97" fmla="*/ 2268748 w 3700733"/>
                <a:gd name="connsiteY97" fmla="*/ 681487 h 871268"/>
                <a:gd name="connsiteX98" fmla="*/ 2363638 w 3700733"/>
                <a:gd name="connsiteY98" fmla="*/ 672860 h 871268"/>
                <a:gd name="connsiteX99" fmla="*/ 2467155 w 3700733"/>
                <a:gd name="connsiteY99" fmla="*/ 655608 h 871268"/>
                <a:gd name="connsiteX100" fmla="*/ 2725948 w 3700733"/>
                <a:gd name="connsiteY100" fmla="*/ 664234 h 871268"/>
                <a:gd name="connsiteX101" fmla="*/ 2812212 w 3700733"/>
                <a:gd name="connsiteY101" fmla="*/ 690113 h 871268"/>
                <a:gd name="connsiteX102" fmla="*/ 2846717 w 3700733"/>
                <a:gd name="connsiteY102" fmla="*/ 698740 h 871268"/>
                <a:gd name="connsiteX103" fmla="*/ 2924355 w 3700733"/>
                <a:gd name="connsiteY103" fmla="*/ 724619 h 871268"/>
                <a:gd name="connsiteX104" fmla="*/ 2993366 w 3700733"/>
                <a:gd name="connsiteY104" fmla="*/ 759125 h 871268"/>
                <a:gd name="connsiteX105" fmla="*/ 3027872 w 3700733"/>
                <a:gd name="connsiteY105" fmla="*/ 776377 h 871268"/>
                <a:gd name="connsiteX106" fmla="*/ 3062378 w 3700733"/>
                <a:gd name="connsiteY106" fmla="*/ 785004 h 871268"/>
                <a:gd name="connsiteX107" fmla="*/ 3157268 w 3700733"/>
                <a:gd name="connsiteY107" fmla="*/ 810883 h 871268"/>
                <a:gd name="connsiteX108" fmla="*/ 3364302 w 3700733"/>
                <a:gd name="connsiteY108" fmla="*/ 828136 h 871268"/>
                <a:gd name="connsiteX109" fmla="*/ 3424687 w 3700733"/>
                <a:gd name="connsiteY109" fmla="*/ 836762 h 871268"/>
                <a:gd name="connsiteX110" fmla="*/ 3459193 w 3700733"/>
                <a:gd name="connsiteY110" fmla="*/ 845389 h 871268"/>
                <a:gd name="connsiteX111" fmla="*/ 3597216 w 3700733"/>
                <a:gd name="connsiteY111" fmla="*/ 854015 h 871268"/>
                <a:gd name="connsiteX112" fmla="*/ 3623095 w 3700733"/>
                <a:gd name="connsiteY112" fmla="*/ 845389 h 871268"/>
                <a:gd name="connsiteX113" fmla="*/ 3692106 w 3700733"/>
                <a:gd name="connsiteY113" fmla="*/ 767751 h 871268"/>
                <a:gd name="connsiteX114" fmla="*/ 3700733 w 3700733"/>
                <a:gd name="connsiteY114" fmla="*/ 750498 h 87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3700733" h="871268">
                  <a:moveTo>
                    <a:pt x="0" y="276045"/>
                  </a:moveTo>
                  <a:lnTo>
                    <a:pt x="69012" y="267419"/>
                  </a:lnTo>
                  <a:cubicBezTo>
                    <a:pt x="146136" y="259301"/>
                    <a:pt x="168161" y="259949"/>
                    <a:pt x="241540" y="250166"/>
                  </a:cubicBezTo>
                  <a:cubicBezTo>
                    <a:pt x="258878" y="247854"/>
                    <a:pt x="276046" y="244415"/>
                    <a:pt x="293299" y="241540"/>
                  </a:cubicBezTo>
                  <a:cubicBezTo>
                    <a:pt x="561079" y="245724"/>
                    <a:pt x="919112" y="258680"/>
                    <a:pt x="1199072" y="241540"/>
                  </a:cubicBezTo>
                  <a:cubicBezTo>
                    <a:pt x="1225609" y="239915"/>
                    <a:pt x="1291696" y="216416"/>
                    <a:pt x="1319842" y="207034"/>
                  </a:cubicBezTo>
                  <a:cubicBezTo>
                    <a:pt x="1328468" y="204159"/>
                    <a:pt x="1336900" y="200613"/>
                    <a:pt x="1345721" y="198408"/>
                  </a:cubicBezTo>
                  <a:cubicBezTo>
                    <a:pt x="1373206" y="191536"/>
                    <a:pt x="1394875" y="185537"/>
                    <a:pt x="1423359" y="181155"/>
                  </a:cubicBezTo>
                  <a:cubicBezTo>
                    <a:pt x="1454212" y="176408"/>
                    <a:pt x="1541208" y="167102"/>
                    <a:pt x="1570008" y="163902"/>
                  </a:cubicBezTo>
                  <a:cubicBezTo>
                    <a:pt x="1622875" y="150684"/>
                    <a:pt x="1600824" y="154727"/>
                    <a:pt x="1673525" y="146649"/>
                  </a:cubicBezTo>
                  <a:cubicBezTo>
                    <a:pt x="1891561" y="122423"/>
                    <a:pt x="1770492" y="138958"/>
                    <a:pt x="1897812" y="120770"/>
                  </a:cubicBezTo>
                  <a:cubicBezTo>
                    <a:pt x="1969572" y="96848"/>
                    <a:pt x="1855227" y="133251"/>
                    <a:pt x="1984076" y="103517"/>
                  </a:cubicBezTo>
                  <a:cubicBezTo>
                    <a:pt x="2095917" y="77708"/>
                    <a:pt x="1992852" y="94855"/>
                    <a:pt x="2061714" y="77638"/>
                  </a:cubicBezTo>
                  <a:cubicBezTo>
                    <a:pt x="2169632" y="50656"/>
                    <a:pt x="2035431" y="85146"/>
                    <a:pt x="2122099" y="60385"/>
                  </a:cubicBezTo>
                  <a:cubicBezTo>
                    <a:pt x="2160175" y="49507"/>
                    <a:pt x="2149384" y="55544"/>
                    <a:pt x="2182483" y="43132"/>
                  </a:cubicBezTo>
                  <a:cubicBezTo>
                    <a:pt x="2196982" y="37695"/>
                    <a:pt x="2210784" y="30329"/>
                    <a:pt x="2225616" y="25879"/>
                  </a:cubicBezTo>
                  <a:cubicBezTo>
                    <a:pt x="2239660" y="21666"/>
                    <a:pt x="2254285" y="19663"/>
                    <a:pt x="2268748" y="17253"/>
                  </a:cubicBezTo>
                  <a:cubicBezTo>
                    <a:pt x="2288804" y="13910"/>
                    <a:pt x="2309037" y="11718"/>
                    <a:pt x="2329133" y="8626"/>
                  </a:cubicBezTo>
                  <a:cubicBezTo>
                    <a:pt x="2346420" y="5966"/>
                    <a:pt x="2363638" y="2875"/>
                    <a:pt x="2380891" y="0"/>
                  </a:cubicBezTo>
                  <a:lnTo>
                    <a:pt x="2812212" y="8626"/>
                  </a:lnTo>
                  <a:cubicBezTo>
                    <a:pt x="2849412" y="9979"/>
                    <a:pt x="2850643" y="18234"/>
                    <a:pt x="2881223" y="25879"/>
                  </a:cubicBezTo>
                  <a:cubicBezTo>
                    <a:pt x="2926690" y="37246"/>
                    <a:pt x="2973779" y="40392"/>
                    <a:pt x="3019246" y="51759"/>
                  </a:cubicBezTo>
                  <a:cubicBezTo>
                    <a:pt x="3028067" y="53964"/>
                    <a:pt x="3036382" y="57887"/>
                    <a:pt x="3045125" y="60385"/>
                  </a:cubicBezTo>
                  <a:cubicBezTo>
                    <a:pt x="3083202" y="71264"/>
                    <a:pt x="3072410" y="65225"/>
                    <a:pt x="3105510" y="77638"/>
                  </a:cubicBezTo>
                  <a:cubicBezTo>
                    <a:pt x="3120009" y="83075"/>
                    <a:pt x="3133952" y="89994"/>
                    <a:pt x="3148642" y="94891"/>
                  </a:cubicBezTo>
                  <a:cubicBezTo>
                    <a:pt x="3159890" y="98640"/>
                    <a:pt x="3171900" y="99768"/>
                    <a:pt x="3183148" y="103517"/>
                  </a:cubicBezTo>
                  <a:cubicBezTo>
                    <a:pt x="3197838" y="108414"/>
                    <a:pt x="3211781" y="115333"/>
                    <a:pt x="3226280" y="120770"/>
                  </a:cubicBezTo>
                  <a:cubicBezTo>
                    <a:pt x="3234794" y="123963"/>
                    <a:pt x="3243386" y="127004"/>
                    <a:pt x="3252159" y="129396"/>
                  </a:cubicBezTo>
                  <a:cubicBezTo>
                    <a:pt x="3275035" y="135635"/>
                    <a:pt x="3321170" y="146649"/>
                    <a:pt x="3321170" y="146649"/>
                  </a:cubicBezTo>
                  <a:cubicBezTo>
                    <a:pt x="3374965" y="182512"/>
                    <a:pt x="3314282" y="147170"/>
                    <a:pt x="3398808" y="172528"/>
                  </a:cubicBezTo>
                  <a:cubicBezTo>
                    <a:pt x="3411125" y="176223"/>
                    <a:pt x="3421273" y="185266"/>
                    <a:pt x="3433314" y="189781"/>
                  </a:cubicBezTo>
                  <a:cubicBezTo>
                    <a:pt x="3444415" y="193944"/>
                    <a:pt x="3456317" y="195532"/>
                    <a:pt x="3467819" y="198408"/>
                  </a:cubicBezTo>
                  <a:cubicBezTo>
                    <a:pt x="3482196" y="207034"/>
                    <a:pt x="3496733" y="215401"/>
                    <a:pt x="3510951" y="224287"/>
                  </a:cubicBezTo>
                  <a:cubicBezTo>
                    <a:pt x="3519743" y="229782"/>
                    <a:pt x="3527558" y="236903"/>
                    <a:pt x="3536831" y="241540"/>
                  </a:cubicBezTo>
                  <a:cubicBezTo>
                    <a:pt x="3544964" y="245606"/>
                    <a:pt x="3554084" y="247291"/>
                    <a:pt x="3562710" y="250166"/>
                  </a:cubicBezTo>
                  <a:lnTo>
                    <a:pt x="3614468" y="284672"/>
                  </a:lnTo>
                  <a:lnTo>
                    <a:pt x="3640348" y="301925"/>
                  </a:lnTo>
                  <a:cubicBezTo>
                    <a:pt x="3637472" y="322053"/>
                    <a:pt x="3639979" y="343729"/>
                    <a:pt x="3631721" y="362309"/>
                  </a:cubicBezTo>
                  <a:cubicBezTo>
                    <a:pt x="3627510" y="371783"/>
                    <a:pt x="3614278" y="373536"/>
                    <a:pt x="3605842" y="379562"/>
                  </a:cubicBezTo>
                  <a:cubicBezTo>
                    <a:pt x="3594143" y="387919"/>
                    <a:pt x="3583036" y="397085"/>
                    <a:pt x="3571336" y="405442"/>
                  </a:cubicBezTo>
                  <a:cubicBezTo>
                    <a:pt x="3523869" y="439347"/>
                    <a:pt x="3559765" y="412174"/>
                    <a:pt x="3476446" y="439947"/>
                  </a:cubicBezTo>
                  <a:lnTo>
                    <a:pt x="3424687" y="457200"/>
                  </a:lnTo>
                  <a:cubicBezTo>
                    <a:pt x="3363242" y="477681"/>
                    <a:pt x="3407866" y="465129"/>
                    <a:pt x="3286665" y="474453"/>
                  </a:cubicBezTo>
                  <a:cubicBezTo>
                    <a:pt x="3191774" y="471577"/>
                    <a:pt x="3096781" y="471092"/>
                    <a:pt x="3001993" y="465826"/>
                  </a:cubicBezTo>
                  <a:cubicBezTo>
                    <a:pt x="2992914" y="465322"/>
                    <a:pt x="2984935" y="459405"/>
                    <a:pt x="2976114" y="457200"/>
                  </a:cubicBezTo>
                  <a:cubicBezTo>
                    <a:pt x="2961890" y="453644"/>
                    <a:pt x="2947445" y="450984"/>
                    <a:pt x="2932982" y="448574"/>
                  </a:cubicBezTo>
                  <a:cubicBezTo>
                    <a:pt x="2912926" y="445231"/>
                    <a:pt x="2892653" y="443290"/>
                    <a:pt x="2872597" y="439947"/>
                  </a:cubicBezTo>
                  <a:cubicBezTo>
                    <a:pt x="2858134" y="437537"/>
                    <a:pt x="2843957" y="433550"/>
                    <a:pt x="2829465" y="431321"/>
                  </a:cubicBezTo>
                  <a:cubicBezTo>
                    <a:pt x="2774999" y="422942"/>
                    <a:pt x="2720438" y="419056"/>
                    <a:pt x="2665563" y="414068"/>
                  </a:cubicBezTo>
                  <a:cubicBezTo>
                    <a:pt x="2538932" y="420399"/>
                    <a:pt x="2412024" y="425121"/>
                    <a:pt x="2286000" y="439947"/>
                  </a:cubicBezTo>
                  <a:cubicBezTo>
                    <a:pt x="2265807" y="442323"/>
                    <a:pt x="2245744" y="445698"/>
                    <a:pt x="2225616" y="448574"/>
                  </a:cubicBezTo>
                  <a:cubicBezTo>
                    <a:pt x="2216989" y="451449"/>
                    <a:pt x="2208558" y="454995"/>
                    <a:pt x="2199736" y="457200"/>
                  </a:cubicBezTo>
                  <a:cubicBezTo>
                    <a:pt x="2185512" y="460756"/>
                    <a:pt x="2170514" y="461189"/>
                    <a:pt x="2156604" y="465826"/>
                  </a:cubicBezTo>
                  <a:cubicBezTo>
                    <a:pt x="2144405" y="469892"/>
                    <a:pt x="2133919" y="478013"/>
                    <a:pt x="2122099" y="483079"/>
                  </a:cubicBezTo>
                  <a:cubicBezTo>
                    <a:pt x="2113741" y="486661"/>
                    <a:pt x="2104352" y="487639"/>
                    <a:pt x="2096219" y="491706"/>
                  </a:cubicBezTo>
                  <a:cubicBezTo>
                    <a:pt x="2086946" y="496343"/>
                    <a:pt x="2080083" y="505416"/>
                    <a:pt x="2070340" y="508959"/>
                  </a:cubicBezTo>
                  <a:cubicBezTo>
                    <a:pt x="2048056" y="517062"/>
                    <a:pt x="2023824" y="518712"/>
                    <a:pt x="2001329" y="526211"/>
                  </a:cubicBezTo>
                  <a:cubicBezTo>
                    <a:pt x="1992703" y="529087"/>
                    <a:pt x="1983808" y="531256"/>
                    <a:pt x="1975450" y="534838"/>
                  </a:cubicBezTo>
                  <a:cubicBezTo>
                    <a:pt x="1963630" y="539904"/>
                    <a:pt x="1952985" y="547576"/>
                    <a:pt x="1940944" y="552091"/>
                  </a:cubicBezTo>
                  <a:cubicBezTo>
                    <a:pt x="1929843" y="556254"/>
                    <a:pt x="1917838" y="557460"/>
                    <a:pt x="1906438" y="560717"/>
                  </a:cubicBezTo>
                  <a:cubicBezTo>
                    <a:pt x="1897695" y="563215"/>
                    <a:pt x="1889302" y="566845"/>
                    <a:pt x="1880559" y="569343"/>
                  </a:cubicBezTo>
                  <a:cubicBezTo>
                    <a:pt x="1869159" y="572600"/>
                    <a:pt x="1857409" y="574563"/>
                    <a:pt x="1846053" y="577970"/>
                  </a:cubicBezTo>
                  <a:cubicBezTo>
                    <a:pt x="1828634" y="583196"/>
                    <a:pt x="1811938" y="590813"/>
                    <a:pt x="1794295" y="595223"/>
                  </a:cubicBezTo>
                  <a:cubicBezTo>
                    <a:pt x="1782793" y="598098"/>
                    <a:pt x="1771145" y="600442"/>
                    <a:pt x="1759789" y="603849"/>
                  </a:cubicBezTo>
                  <a:cubicBezTo>
                    <a:pt x="1742370" y="609075"/>
                    <a:pt x="1725284" y="615351"/>
                    <a:pt x="1708031" y="621102"/>
                  </a:cubicBezTo>
                  <a:cubicBezTo>
                    <a:pt x="1699404" y="623978"/>
                    <a:pt x="1690284" y="625661"/>
                    <a:pt x="1682151" y="629728"/>
                  </a:cubicBezTo>
                  <a:cubicBezTo>
                    <a:pt x="1649783" y="645913"/>
                    <a:pt x="1648374" y="649736"/>
                    <a:pt x="1613140" y="655608"/>
                  </a:cubicBezTo>
                  <a:cubicBezTo>
                    <a:pt x="1573028" y="662293"/>
                    <a:pt x="1492370" y="672860"/>
                    <a:pt x="1492370" y="672860"/>
                  </a:cubicBezTo>
                  <a:cubicBezTo>
                    <a:pt x="1337095" y="669985"/>
                    <a:pt x="1181704" y="670884"/>
                    <a:pt x="1026544" y="664234"/>
                  </a:cubicBezTo>
                  <a:cubicBezTo>
                    <a:pt x="980221" y="662249"/>
                    <a:pt x="934784" y="650065"/>
                    <a:pt x="888521" y="646981"/>
                  </a:cubicBezTo>
                  <a:lnTo>
                    <a:pt x="759125" y="638355"/>
                  </a:lnTo>
                  <a:cubicBezTo>
                    <a:pt x="741872" y="635479"/>
                    <a:pt x="724737" y="631772"/>
                    <a:pt x="707366" y="629728"/>
                  </a:cubicBezTo>
                  <a:cubicBezTo>
                    <a:pt x="513351" y="606902"/>
                    <a:pt x="427404" y="624731"/>
                    <a:pt x="172529" y="629728"/>
                  </a:cubicBezTo>
                  <a:cubicBezTo>
                    <a:pt x="161027" y="632604"/>
                    <a:pt x="149379" y="634948"/>
                    <a:pt x="138023" y="638355"/>
                  </a:cubicBezTo>
                  <a:cubicBezTo>
                    <a:pt x="120604" y="643581"/>
                    <a:pt x="86265" y="655608"/>
                    <a:pt x="86265" y="655608"/>
                  </a:cubicBezTo>
                  <a:cubicBezTo>
                    <a:pt x="89140" y="698740"/>
                    <a:pt x="78432" y="745032"/>
                    <a:pt x="94891" y="785004"/>
                  </a:cubicBezTo>
                  <a:cubicBezTo>
                    <a:pt x="101815" y="801820"/>
                    <a:pt x="131518" y="792169"/>
                    <a:pt x="146650" y="802257"/>
                  </a:cubicBezTo>
                  <a:cubicBezTo>
                    <a:pt x="180095" y="824553"/>
                    <a:pt x="162694" y="816230"/>
                    <a:pt x="198408" y="828136"/>
                  </a:cubicBezTo>
                  <a:lnTo>
                    <a:pt x="733246" y="819509"/>
                  </a:lnTo>
                  <a:cubicBezTo>
                    <a:pt x="787956" y="819509"/>
                    <a:pt x="842663" y="823183"/>
                    <a:pt x="897148" y="828136"/>
                  </a:cubicBezTo>
                  <a:cubicBezTo>
                    <a:pt x="906204" y="828959"/>
                    <a:pt x="914151" y="834789"/>
                    <a:pt x="923027" y="836762"/>
                  </a:cubicBezTo>
                  <a:cubicBezTo>
                    <a:pt x="940101" y="840556"/>
                    <a:pt x="957326" y="844331"/>
                    <a:pt x="974785" y="845389"/>
                  </a:cubicBezTo>
                  <a:cubicBezTo>
                    <a:pt x="1052334" y="850089"/>
                    <a:pt x="1130061" y="851140"/>
                    <a:pt x="1207699" y="854015"/>
                  </a:cubicBezTo>
                  <a:lnTo>
                    <a:pt x="1311216" y="862642"/>
                  </a:lnTo>
                  <a:cubicBezTo>
                    <a:pt x="1334284" y="864949"/>
                    <a:pt x="1357044" y="871268"/>
                    <a:pt x="1380227" y="871268"/>
                  </a:cubicBezTo>
                  <a:cubicBezTo>
                    <a:pt x="1503505" y="871268"/>
                    <a:pt x="1635384" y="861791"/>
                    <a:pt x="1759789" y="854015"/>
                  </a:cubicBezTo>
                  <a:cubicBezTo>
                    <a:pt x="1777042" y="848264"/>
                    <a:pt x="1793905" y="841173"/>
                    <a:pt x="1811548" y="836762"/>
                  </a:cubicBezTo>
                  <a:lnTo>
                    <a:pt x="1880559" y="819509"/>
                  </a:lnTo>
                  <a:cubicBezTo>
                    <a:pt x="1892061" y="816634"/>
                    <a:pt x="1903817" y="814632"/>
                    <a:pt x="1915065" y="810883"/>
                  </a:cubicBezTo>
                  <a:cubicBezTo>
                    <a:pt x="1923691" y="808008"/>
                    <a:pt x="1932201" y="804755"/>
                    <a:pt x="1940944" y="802257"/>
                  </a:cubicBezTo>
                  <a:cubicBezTo>
                    <a:pt x="2032199" y="776184"/>
                    <a:pt x="1904218" y="817374"/>
                    <a:pt x="2027208" y="776377"/>
                  </a:cubicBezTo>
                  <a:cubicBezTo>
                    <a:pt x="2035834" y="773502"/>
                    <a:pt x="2044954" y="771817"/>
                    <a:pt x="2053087" y="767751"/>
                  </a:cubicBezTo>
                  <a:cubicBezTo>
                    <a:pt x="2064589" y="762000"/>
                    <a:pt x="2076428" y="756878"/>
                    <a:pt x="2087593" y="750498"/>
                  </a:cubicBezTo>
                  <a:cubicBezTo>
                    <a:pt x="2096595" y="745354"/>
                    <a:pt x="2104199" y="737882"/>
                    <a:pt x="2113472" y="733245"/>
                  </a:cubicBezTo>
                  <a:cubicBezTo>
                    <a:pt x="2121605" y="729179"/>
                    <a:pt x="2130993" y="728201"/>
                    <a:pt x="2139351" y="724619"/>
                  </a:cubicBezTo>
                  <a:cubicBezTo>
                    <a:pt x="2151171" y="719553"/>
                    <a:pt x="2161657" y="711433"/>
                    <a:pt x="2173857" y="707366"/>
                  </a:cubicBezTo>
                  <a:cubicBezTo>
                    <a:pt x="2196352" y="699868"/>
                    <a:pt x="2220373" y="697611"/>
                    <a:pt x="2242868" y="690113"/>
                  </a:cubicBezTo>
                  <a:cubicBezTo>
                    <a:pt x="2251495" y="687238"/>
                    <a:pt x="2259746" y="682773"/>
                    <a:pt x="2268748" y="681487"/>
                  </a:cubicBezTo>
                  <a:cubicBezTo>
                    <a:pt x="2300189" y="676995"/>
                    <a:pt x="2332072" y="676367"/>
                    <a:pt x="2363638" y="672860"/>
                  </a:cubicBezTo>
                  <a:cubicBezTo>
                    <a:pt x="2411792" y="667510"/>
                    <a:pt x="2423372" y="664364"/>
                    <a:pt x="2467155" y="655608"/>
                  </a:cubicBezTo>
                  <a:cubicBezTo>
                    <a:pt x="2553419" y="658483"/>
                    <a:pt x="2639776" y="659310"/>
                    <a:pt x="2725948" y="664234"/>
                  </a:cubicBezTo>
                  <a:cubicBezTo>
                    <a:pt x="2767071" y="666584"/>
                    <a:pt x="2773625" y="677250"/>
                    <a:pt x="2812212" y="690113"/>
                  </a:cubicBezTo>
                  <a:cubicBezTo>
                    <a:pt x="2823459" y="693862"/>
                    <a:pt x="2835470" y="694991"/>
                    <a:pt x="2846717" y="698740"/>
                  </a:cubicBezTo>
                  <a:cubicBezTo>
                    <a:pt x="2944169" y="731224"/>
                    <a:pt x="2841668" y="703945"/>
                    <a:pt x="2924355" y="724619"/>
                  </a:cubicBezTo>
                  <a:cubicBezTo>
                    <a:pt x="2970180" y="755169"/>
                    <a:pt x="2930061" y="730990"/>
                    <a:pt x="2993366" y="759125"/>
                  </a:cubicBezTo>
                  <a:cubicBezTo>
                    <a:pt x="3005117" y="764348"/>
                    <a:pt x="3015831" y="771862"/>
                    <a:pt x="3027872" y="776377"/>
                  </a:cubicBezTo>
                  <a:cubicBezTo>
                    <a:pt x="3038973" y="780540"/>
                    <a:pt x="3050978" y="781747"/>
                    <a:pt x="3062378" y="785004"/>
                  </a:cubicBezTo>
                  <a:cubicBezTo>
                    <a:pt x="3104484" y="797034"/>
                    <a:pt x="3095780" y="802099"/>
                    <a:pt x="3157268" y="810883"/>
                  </a:cubicBezTo>
                  <a:cubicBezTo>
                    <a:pt x="3266128" y="826434"/>
                    <a:pt x="3197355" y="818315"/>
                    <a:pt x="3364302" y="828136"/>
                  </a:cubicBezTo>
                  <a:cubicBezTo>
                    <a:pt x="3384430" y="831011"/>
                    <a:pt x="3404682" y="833125"/>
                    <a:pt x="3424687" y="836762"/>
                  </a:cubicBezTo>
                  <a:cubicBezTo>
                    <a:pt x="3436352" y="838883"/>
                    <a:pt x="3447396" y="844209"/>
                    <a:pt x="3459193" y="845389"/>
                  </a:cubicBezTo>
                  <a:cubicBezTo>
                    <a:pt x="3505062" y="849976"/>
                    <a:pt x="3551208" y="851140"/>
                    <a:pt x="3597216" y="854015"/>
                  </a:cubicBezTo>
                  <a:cubicBezTo>
                    <a:pt x="3605842" y="851140"/>
                    <a:pt x="3615918" y="850972"/>
                    <a:pt x="3623095" y="845389"/>
                  </a:cubicBezTo>
                  <a:cubicBezTo>
                    <a:pt x="3653826" y="821487"/>
                    <a:pt x="3673369" y="798979"/>
                    <a:pt x="3692106" y="767751"/>
                  </a:cubicBezTo>
                  <a:cubicBezTo>
                    <a:pt x="3695414" y="762237"/>
                    <a:pt x="3697857" y="756249"/>
                    <a:pt x="3700733" y="750498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35" name="Étoile à 5 branches 234"/>
            <p:cNvSpPr/>
            <p:nvPr/>
          </p:nvSpPr>
          <p:spPr>
            <a:xfrm>
              <a:off x="1948926" y="2847731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37" name="Étoile à 5 branches 236"/>
            <p:cNvSpPr/>
            <p:nvPr/>
          </p:nvSpPr>
          <p:spPr>
            <a:xfrm>
              <a:off x="2822378" y="3492705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39" name="Étoile à 5 branches 238"/>
            <p:cNvSpPr/>
            <p:nvPr/>
          </p:nvSpPr>
          <p:spPr>
            <a:xfrm>
              <a:off x="3273432" y="2757267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46" name="Étoile à 5 branches 245"/>
            <p:cNvSpPr/>
            <p:nvPr/>
          </p:nvSpPr>
          <p:spPr>
            <a:xfrm>
              <a:off x="3884159" y="3284217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50" name="Étoile à 5 branches 249"/>
            <p:cNvSpPr/>
            <p:nvPr/>
          </p:nvSpPr>
          <p:spPr>
            <a:xfrm>
              <a:off x="3993333" y="3037696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</p:grpSp>
      <p:grpSp>
        <p:nvGrpSpPr>
          <p:cNvPr id="48" name="Groupe 47"/>
          <p:cNvGrpSpPr/>
          <p:nvPr/>
        </p:nvGrpSpPr>
        <p:grpSpPr>
          <a:xfrm>
            <a:off x="7542990" y="4005064"/>
            <a:ext cx="1383518" cy="566899"/>
            <a:chOff x="4958807" y="5301208"/>
            <a:chExt cx="3705919" cy="1075924"/>
          </a:xfrm>
        </p:grpSpPr>
        <p:sp>
          <p:nvSpPr>
            <p:cNvPr id="253" name="Rectangle 252"/>
            <p:cNvSpPr/>
            <p:nvPr/>
          </p:nvSpPr>
          <p:spPr>
            <a:xfrm>
              <a:off x="6103693" y="5978799"/>
              <a:ext cx="435904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54" name="Rectangle 253"/>
            <p:cNvSpPr/>
            <p:nvPr/>
          </p:nvSpPr>
          <p:spPr>
            <a:xfrm>
              <a:off x="5288118" y="6144810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55" name="Rectangle 254"/>
            <p:cNvSpPr/>
            <p:nvPr/>
          </p:nvSpPr>
          <p:spPr>
            <a:xfrm>
              <a:off x="6251565" y="6193508"/>
              <a:ext cx="212168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56" name="Rectangle 255"/>
            <p:cNvSpPr/>
            <p:nvPr/>
          </p:nvSpPr>
          <p:spPr>
            <a:xfrm>
              <a:off x="5718508" y="5550963"/>
              <a:ext cx="435904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57" name="Rectangle 256"/>
            <p:cNvSpPr/>
            <p:nvPr/>
          </p:nvSpPr>
          <p:spPr>
            <a:xfrm rot="1047102">
              <a:off x="7999006" y="5413965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58" name="Rectangle 257"/>
            <p:cNvSpPr/>
            <p:nvPr/>
          </p:nvSpPr>
          <p:spPr>
            <a:xfrm rot="1328182">
              <a:off x="7796513" y="6082754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59" name="Rectangle 258"/>
            <p:cNvSpPr/>
            <p:nvPr/>
          </p:nvSpPr>
          <p:spPr>
            <a:xfrm>
              <a:off x="7436473" y="5734587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60" name="Forme libre 259"/>
            <p:cNvSpPr/>
            <p:nvPr/>
          </p:nvSpPr>
          <p:spPr>
            <a:xfrm>
              <a:off x="4958807" y="5396770"/>
              <a:ext cx="3700733" cy="871268"/>
            </a:xfrm>
            <a:custGeom>
              <a:avLst/>
              <a:gdLst>
                <a:gd name="connsiteX0" fmla="*/ 0 w 3700733"/>
                <a:gd name="connsiteY0" fmla="*/ 276045 h 871268"/>
                <a:gd name="connsiteX1" fmla="*/ 69012 w 3700733"/>
                <a:gd name="connsiteY1" fmla="*/ 267419 h 871268"/>
                <a:gd name="connsiteX2" fmla="*/ 241540 w 3700733"/>
                <a:gd name="connsiteY2" fmla="*/ 250166 h 871268"/>
                <a:gd name="connsiteX3" fmla="*/ 293299 w 3700733"/>
                <a:gd name="connsiteY3" fmla="*/ 241540 h 871268"/>
                <a:gd name="connsiteX4" fmla="*/ 1199072 w 3700733"/>
                <a:gd name="connsiteY4" fmla="*/ 241540 h 871268"/>
                <a:gd name="connsiteX5" fmla="*/ 1319842 w 3700733"/>
                <a:gd name="connsiteY5" fmla="*/ 207034 h 871268"/>
                <a:gd name="connsiteX6" fmla="*/ 1345721 w 3700733"/>
                <a:gd name="connsiteY6" fmla="*/ 198408 h 871268"/>
                <a:gd name="connsiteX7" fmla="*/ 1423359 w 3700733"/>
                <a:gd name="connsiteY7" fmla="*/ 181155 h 871268"/>
                <a:gd name="connsiteX8" fmla="*/ 1570008 w 3700733"/>
                <a:gd name="connsiteY8" fmla="*/ 163902 h 871268"/>
                <a:gd name="connsiteX9" fmla="*/ 1673525 w 3700733"/>
                <a:gd name="connsiteY9" fmla="*/ 146649 h 871268"/>
                <a:gd name="connsiteX10" fmla="*/ 1897812 w 3700733"/>
                <a:gd name="connsiteY10" fmla="*/ 120770 h 871268"/>
                <a:gd name="connsiteX11" fmla="*/ 1984076 w 3700733"/>
                <a:gd name="connsiteY11" fmla="*/ 103517 h 871268"/>
                <a:gd name="connsiteX12" fmla="*/ 2061714 w 3700733"/>
                <a:gd name="connsiteY12" fmla="*/ 77638 h 871268"/>
                <a:gd name="connsiteX13" fmla="*/ 2122099 w 3700733"/>
                <a:gd name="connsiteY13" fmla="*/ 60385 h 871268"/>
                <a:gd name="connsiteX14" fmla="*/ 2182483 w 3700733"/>
                <a:gd name="connsiteY14" fmla="*/ 43132 h 871268"/>
                <a:gd name="connsiteX15" fmla="*/ 2225616 w 3700733"/>
                <a:gd name="connsiteY15" fmla="*/ 25879 h 871268"/>
                <a:gd name="connsiteX16" fmla="*/ 2268748 w 3700733"/>
                <a:gd name="connsiteY16" fmla="*/ 17253 h 871268"/>
                <a:gd name="connsiteX17" fmla="*/ 2329133 w 3700733"/>
                <a:gd name="connsiteY17" fmla="*/ 8626 h 871268"/>
                <a:gd name="connsiteX18" fmla="*/ 2380891 w 3700733"/>
                <a:gd name="connsiteY18" fmla="*/ 0 h 871268"/>
                <a:gd name="connsiteX19" fmla="*/ 2812212 w 3700733"/>
                <a:gd name="connsiteY19" fmla="*/ 8626 h 871268"/>
                <a:gd name="connsiteX20" fmla="*/ 2881223 w 3700733"/>
                <a:gd name="connsiteY20" fmla="*/ 25879 h 871268"/>
                <a:gd name="connsiteX21" fmla="*/ 3019246 w 3700733"/>
                <a:gd name="connsiteY21" fmla="*/ 51759 h 871268"/>
                <a:gd name="connsiteX22" fmla="*/ 3045125 w 3700733"/>
                <a:gd name="connsiteY22" fmla="*/ 60385 h 871268"/>
                <a:gd name="connsiteX23" fmla="*/ 3105510 w 3700733"/>
                <a:gd name="connsiteY23" fmla="*/ 77638 h 871268"/>
                <a:gd name="connsiteX24" fmla="*/ 3148642 w 3700733"/>
                <a:gd name="connsiteY24" fmla="*/ 94891 h 871268"/>
                <a:gd name="connsiteX25" fmla="*/ 3183148 w 3700733"/>
                <a:gd name="connsiteY25" fmla="*/ 103517 h 871268"/>
                <a:gd name="connsiteX26" fmla="*/ 3226280 w 3700733"/>
                <a:gd name="connsiteY26" fmla="*/ 120770 h 871268"/>
                <a:gd name="connsiteX27" fmla="*/ 3252159 w 3700733"/>
                <a:gd name="connsiteY27" fmla="*/ 129396 h 871268"/>
                <a:gd name="connsiteX28" fmla="*/ 3321170 w 3700733"/>
                <a:gd name="connsiteY28" fmla="*/ 146649 h 871268"/>
                <a:gd name="connsiteX29" fmla="*/ 3398808 w 3700733"/>
                <a:gd name="connsiteY29" fmla="*/ 172528 h 871268"/>
                <a:gd name="connsiteX30" fmla="*/ 3433314 w 3700733"/>
                <a:gd name="connsiteY30" fmla="*/ 189781 h 871268"/>
                <a:gd name="connsiteX31" fmla="*/ 3467819 w 3700733"/>
                <a:gd name="connsiteY31" fmla="*/ 198408 h 871268"/>
                <a:gd name="connsiteX32" fmla="*/ 3510951 w 3700733"/>
                <a:gd name="connsiteY32" fmla="*/ 224287 h 871268"/>
                <a:gd name="connsiteX33" fmla="*/ 3536831 w 3700733"/>
                <a:gd name="connsiteY33" fmla="*/ 241540 h 871268"/>
                <a:gd name="connsiteX34" fmla="*/ 3562710 w 3700733"/>
                <a:gd name="connsiteY34" fmla="*/ 250166 h 871268"/>
                <a:gd name="connsiteX35" fmla="*/ 3614468 w 3700733"/>
                <a:gd name="connsiteY35" fmla="*/ 284672 h 871268"/>
                <a:gd name="connsiteX36" fmla="*/ 3640348 w 3700733"/>
                <a:gd name="connsiteY36" fmla="*/ 301925 h 871268"/>
                <a:gd name="connsiteX37" fmla="*/ 3631721 w 3700733"/>
                <a:gd name="connsiteY37" fmla="*/ 362309 h 871268"/>
                <a:gd name="connsiteX38" fmla="*/ 3605842 w 3700733"/>
                <a:gd name="connsiteY38" fmla="*/ 379562 h 871268"/>
                <a:gd name="connsiteX39" fmla="*/ 3571336 w 3700733"/>
                <a:gd name="connsiteY39" fmla="*/ 405442 h 871268"/>
                <a:gd name="connsiteX40" fmla="*/ 3476446 w 3700733"/>
                <a:gd name="connsiteY40" fmla="*/ 439947 h 871268"/>
                <a:gd name="connsiteX41" fmla="*/ 3424687 w 3700733"/>
                <a:gd name="connsiteY41" fmla="*/ 457200 h 871268"/>
                <a:gd name="connsiteX42" fmla="*/ 3286665 w 3700733"/>
                <a:gd name="connsiteY42" fmla="*/ 474453 h 871268"/>
                <a:gd name="connsiteX43" fmla="*/ 3001993 w 3700733"/>
                <a:gd name="connsiteY43" fmla="*/ 465826 h 871268"/>
                <a:gd name="connsiteX44" fmla="*/ 2976114 w 3700733"/>
                <a:gd name="connsiteY44" fmla="*/ 457200 h 871268"/>
                <a:gd name="connsiteX45" fmla="*/ 2932982 w 3700733"/>
                <a:gd name="connsiteY45" fmla="*/ 448574 h 871268"/>
                <a:gd name="connsiteX46" fmla="*/ 2872597 w 3700733"/>
                <a:gd name="connsiteY46" fmla="*/ 439947 h 871268"/>
                <a:gd name="connsiteX47" fmla="*/ 2829465 w 3700733"/>
                <a:gd name="connsiteY47" fmla="*/ 431321 h 871268"/>
                <a:gd name="connsiteX48" fmla="*/ 2665563 w 3700733"/>
                <a:gd name="connsiteY48" fmla="*/ 414068 h 871268"/>
                <a:gd name="connsiteX49" fmla="*/ 2286000 w 3700733"/>
                <a:gd name="connsiteY49" fmla="*/ 439947 h 871268"/>
                <a:gd name="connsiteX50" fmla="*/ 2225616 w 3700733"/>
                <a:gd name="connsiteY50" fmla="*/ 448574 h 871268"/>
                <a:gd name="connsiteX51" fmla="*/ 2199736 w 3700733"/>
                <a:gd name="connsiteY51" fmla="*/ 457200 h 871268"/>
                <a:gd name="connsiteX52" fmla="*/ 2156604 w 3700733"/>
                <a:gd name="connsiteY52" fmla="*/ 465826 h 871268"/>
                <a:gd name="connsiteX53" fmla="*/ 2122099 w 3700733"/>
                <a:gd name="connsiteY53" fmla="*/ 483079 h 871268"/>
                <a:gd name="connsiteX54" fmla="*/ 2096219 w 3700733"/>
                <a:gd name="connsiteY54" fmla="*/ 491706 h 871268"/>
                <a:gd name="connsiteX55" fmla="*/ 2070340 w 3700733"/>
                <a:gd name="connsiteY55" fmla="*/ 508959 h 871268"/>
                <a:gd name="connsiteX56" fmla="*/ 2001329 w 3700733"/>
                <a:gd name="connsiteY56" fmla="*/ 526211 h 871268"/>
                <a:gd name="connsiteX57" fmla="*/ 1975450 w 3700733"/>
                <a:gd name="connsiteY57" fmla="*/ 534838 h 871268"/>
                <a:gd name="connsiteX58" fmla="*/ 1940944 w 3700733"/>
                <a:gd name="connsiteY58" fmla="*/ 552091 h 871268"/>
                <a:gd name="connsiteX59" fmla="*/ 1906438 w 3700733"/>
                <a:gd name="connsiteY59" fmla="*/ 560717 h 871268"/>
                <a:gd name="connsiteX60" fmla="*/ 1880559 w 3700733"/>
                <a:gd name="connsiteY60" fmla="*/ 569343 h 871268"/>
                <a:gd name="connsiteX61" fmla="*/ 1846053 w 3700733"/>
                <a:gd name="connsiteY61" fmla="*/ 577970 h 871268"/>
                <a:gd name="connsiteX62" fmla="*/ 1794295 w 3700733"/>
                <a:gd name="connsiteY62" fmla="*/ 595223 h 871268"/>
                <a:gd name="connsiteX63" fmla="*/ 1759789 w 3700733"/>
                <a:gd name="connsiteY63" fmla="*/ 603849 h 871268"/>
                <a:gd name="connsiteX64" fmla="*/ 1708031 w 3700733"/>
                <a:gd name="connsiteY64" fmla="*/ 621102 h 871268"/>
                <a:gd name="connsiteX65" fmla="*/ 1682151 w 3700733"/>
                <a:gd name="connsiteY65" fmla="*/ 629728 h 871268"/>
                <a:gd name="connsiteX66" fmla="*/ 1613140 w 3700733"/>
                <a:gd name="connsiteY66" fmla="*/ 655608 h 871268"/>
                <a:gd name="connsiteX67" fmla="*/ 1492370 w 3700733"/>
                <a:gd name="connsiteY67" fmla="*/ 672860 h 871268"/>
                <a:gd name="connsiteX68" fmla="*/ 1026544 w 3700733"/>
                <a:gd name="connsiteY68" fmla="*/ 664234 h 871268"/>
                <a:gd name="connsiteX69" fmla="*/ 888521 w 3700733"/>
                <a:gd name="connsiteY69" fmla="*/ 646981 h 871268"/>
                <a:gd name="connsiteX70" fmla="*/ 759125 w 3700733"/>
                <a:gd name="connsiteY70" fmla="*/ 638355 h 871268"/>
                <a:gd name="connsiteX71" fmla="*/ 707366 w 3700733"/>
                <a:gd name="connsiteY71" fmla="*/ 629728 h 871268"/>
                <a:gd name="connsiteX72" fmla="*/ 172529 w 3700733"/>
                <a:gd name="connsiteY72" fmla="*/ 629728 h 871268"/>
                <a:gd name="connsiteX73" fmla="*/ 138023 w 3700733"/>
                <a:gd name="connsiteY73" fmla="*/ 638355 h 871268"/>
                <a:gd name="connsiteX74" fmla="*/ 86265 w 3700733"/>
                <a:gd name="connsiteY74" fmla="*/ 655608 h 871268"/>
                <a:gd name="connsiteX75" fmla="*/ 94891 w 3700733"/>
                <a:gd name="connsiteY75" fmla="*/ 785004 h 871268"/>
                <a:gd name="connsiteX76" fmla="*/ 146650 w 3700733"/>
                <a:gd name="connsiteY76" fmla="*/ 802257 h 871268"/>
                <a:gd name="connsiteX77" fmla="*/ 198408 w 3700733"/>
                <a:gd name="connsiteY77" fmla="*/ 828136 h 871268"/>
                <a:gd name="connsiteX78" fmla="*/ 733246 w 3700733"/>
                <a:gd name="connsiteY78" fmla="*/ 819509 h 871268"/>
                <a:gd name="connsiteX79" fmla="*/ 897148 w 3700733"/>
                <a:gd name="connsiteY79" fmla="*/ 828136 h 871268"/>
                <a:gd name="connsiteX80" fmla="*/ 923027 w 3700733"/>
                <a:gd name="connsiteY80" fmla="*/ 836762 h 871268"/>
                <a:gd name="connsiteX81" fmla="*/ 974785 w 3700733"/>
                <a:gd name="connsiteY81" fmla="*/ 845389 h 871268"/>
                <a:gd name="connsiteX82" fmla="*/ 1207699 w 3700733"/>
                <a:gd name="connsiteY82" fmla="*/ 854015 h 871268"/>
                <a:gd name="connsiteX83" fmla="*/ 1311216 w 3700733"/>
                <a:gd name="connsiteY83" fmla="*/ 862642 h 871268"/>
                <a:gd name="connsiteX84" fmla="*/ 1380227 w 3700733"/>
                <a:gd name="connsiteY84" fmla="*/ 871268 h 871268"/>
                <a:gd name="connsiteX85" fmla="*/ 1759789 w 3700733"/>
                <a:gd name="connsiteY85" fmla="*/ 854015 h 871268"/>
                <a:gd name="connsiteX86" fmla="*/ 1811548 w 3700733"/>
                <a:gd name="connsiteY86" fmla="*/ 836762 h 871268"/>
                <a:gd name="connsiteX87" fmla="*/ 1880559 w 3700733"/>
                <a:gd name="connsiteY87" fmla="*/ 819509 h 871268"/>
                <a:gd name="connsiteX88" fmla="*/ 1915065 w 3700733"/>
                <a:gd name="connsiteY88" fmla="*/ 810883 h 871268"/>
                <a:gd name="connsiteX89" fmla="*/ 1940944 w 3700733"/>
                <a:gd name="connsiteY89" fmla="*/ 802257 h 871268"/>
                <a:gd name="connsiteX90" fmla="*/ 2027208 w 3700733"/>
                <a:gd name="connsiteY90" fmla="*/ 776377 h 871268"/>
                <a:gd name="connsiteX91" fmla="*/ 2053087 w 3700733"/>
                <a:gd name="connsiteY91" fmla="*/ 767751 h 871268"/>
                <a:gd name="connsiteX92" fmla="*/ 2087593 w 3700733"/>
                <a:gd name="connsiteY92" fmla="*/ 750498 h 871268"/>
                <a:gd name="connsiteX93" fmla="*/ 2113472 w 3700733"/>
                <a:gd name="connsiteY93" fmla="*/ 733245 h 871268"/>
                <a:gd name="connsiteX94" fmla="*/ 2139351 w 3700733"/>
                <a:gd name="connsiteY94" fmla="*/ 724619 h 871268"/>
                <a:gd name="connsiteX95" fmla="*/ 2173857 w 3700733"/>
                <a:gd name="connsiteY95" fmla="*/ 707366 h 871268"/>
                <a:gd name="connsiteX96" fmla="*/ 2242868 w 3700733"/>
                <a:gd name="connsiteY96" fmla="*/ 690113 h 871268"/>
                <a:gd name="connsiteX97" fmla="*/ 2268748 w 3700733"/>
                <a:gd name="connsiteY97" fmla="*/ 681487 h 871268"/>
                <a:gd name="connsiteX98" fmla="*/ 2363638 w 3700733"/>
                <a:gd name="connsiteY98" fmla="*/ 672860 h 871268"/>
                <a:gd name="connsiteX99" fmla="*/ 2467155 w 3700733"/>
                <a:gd name="connsiteY99" fmla="*/ 655608 h 871268"/>
                <a:gd name="connsiteX100" fmla="*/ 2725948 w 3700733"/>
                <a:gd name="connsiteY100" fmla="*/ 664234 h 871268"/>
                <a:gd name="connsiteX101" fmla="*/ 2812212 w 3700733"/>
                <a:gd name="connsiteY101" fmla="*/ 690113 h 871268"/>
                <a:gd name="connsiteX102" fmla="*/ 2846717 w 3700733"/>
                <a:gd name="connsiteY102" fmla="*/ 698740 h 871268"/>
                <a:gd name="connsiteX103" fmla="*/ 2924355 w 3700733"/>
                <a:gd name="connsiteY103" fmla="*/ 724619 h 871268"/>
                <a:gd name="connsiteX104" fmla="*/ 2993366 w 3700733"/>
                <a:gd name="connsiteY104" fmla="*/ 759125 h 871268"/>
                <a:gd name="connsiteX105" fmla="*/ 3027872 w 3700733"/>
                <a:gd name="connsiteY105" fmla="*/ 776377 h 871268"/>
                <a:gd name="connsiteX106" fmla="*/ 3062378 w 3700733"/>
                <a:gd name="connsiteY106" fmla="*/ 785004 h 871268"/>
                <a:gd name="connsiteX107" fmla="*/ 3157268 w 3700733"/>
                <a:gd name="connsiteY107" fmla="*/ 810883 h 871268"/>
                <a:gd name="connsiteX108" fmla="*/ 3364302 w 3700733"/>
                <a:gd name="connsiteY108" fmla="*/ 828136 h 871268"/>
                <a:gd name="connsiteX109" fmla="*/ 3424687 w 3700733"/>
                <a:gd name="connsiteY109" fmla="*/ 836762 h 871268"/>
                <a:gd name="connsiteX110" fmla="*/ 3459193 w 3700733"/>
                <a:gd name="connsiteY110" fmla="*/ 845389 h 871268"/>
                <a:gd name="connsiteX111" fmla="*/ 3597216 w 3700733"/>
                <a:gd name="connsiteY111" fmla="*/ 854015 h 871268"/>
                <a:gd name="connsiteX112" fmla="*/ 3623095 w 3700733"/>
                <a:gd name="connsiteY112" fmla="*/ 845389 h 871268"/>
                <a:gd name="connsiteX113" fmla="*/ 3692106 w 3700733"/>
                <a:gd name="connsiteY113" fmla="*/ 767751 h 871268"/>
                <a:gd name="connsiteX114" fmla="*/ 3700733 w 3700733"/>
                <a:gd name="connsiteY114" fmla="*/ 750498 h 87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3700733" h="871268">
                  <a:moveTo>
                    <a:pt x="0" y="276045"/>
                  </a:moveTo>
                  <a:lnTo>
                    <a:pt x="69012" y="267419"/>
                  </a:lnTo>
                  <a:cubicBezTo>
                    <a:pt x="146136" y="259301"/>
                    <a:pt x="168161" y="259949"/>
                    <a:pt x="241540" y="250166"/>
                  </a:cubicBezTo>
                  <a:cubicBezTo>
                    <a:pt x="258878" y="247854"/>
                    <a:pt x="276046" y="244415"/>
                    <a:pt x="293299" y="241540"/>
                  </a:cubicBezTo>
                  <a:cubicBezTo>
                    <a:pt x="561079" y="245724"/>
                    <a:pt x="919112" y="258680"/>
                    <a:pt x="1199072" y="241540"/>
                  </a:cubicBezTo>
                  <a:cubicBezTo>
                    <a:pt x="1225609" y="239915"/>
                    <a:pt x="1291696" y="216416"/>
                    <a:pt x="1319842" y="207034"/>
                  </a:cubicBezTo>
                  <a:cubicBezTo>
                    <a:pt x="1328468" y="204159"/>
                    <a:pt x="1336900" y="200613"/>
                    <a:pt x="1345721" y="198408"/>
                  </a:cubicBezTo>
                  <a:cubicBezTo>
                    <a:pt x="1373206" y="191536"/>
                    <a:pt x="1394875" y="185537"/>
                    <a:pt x="1423359" y="181155"/>
                  </a:cubicBezTo>
                  <a:cubicBezTo>
                    <a:pt x="1454212" y="176408"/>
                    <a:pt x="1541208" y="167102"/>
                    <a:pt x="1570008" y="163902"/>
                  </a:cubicBezTo>
                  <a:cubicBezTo>
                    <a:pt x="1622875" y="150684"/>
                    <a:pt x="1600824" y="154727"/>
                    <a:pt x="1673525" y="146649"/>
                  </a:cubicBezTo>
                  <a:cubicBezTo>
                    <a:pt x="1891561" y="122423"/>
                    <a:pt x="1770492" y="138958"/>
                    <a:pt x="1897812" y="120770"/>
                  </a:cubicBezTo>
                  <a:cubicBezTo>
                    <a:pt x="1969572" y="96848"/>
                    <a:pt x="1855227" y="133251"/>
                    <a:pt x="1984076" y="103517"/>
                  </a:cubicBezTo>
                  <a:cubicBezTo>
                    <a:pt x="2095917" y="77708"/>
                    <a:pt x="1992852" y="94855"/>
                    <a:pt x="2061714" y="77638"/>
                  </a:cubicBezTo>
                  <a:cubicBezTo>
                    <a:pt x="2169632" y="50656"/>
                    <a:pt x="2035431" y="85146"/>
                    <a:pt x="2122099" y="60385"/>
                  </a:cubicBezTo>
                  <a:cubicBezTo>
                    <a:pt x="2160175" y="49507"/>
                    <a:pt x="2149384" y="55544"/>
                    <a:pt x="2182483" y="43132"/>
                  </a:cubicBezTo>
                  <a:cubicBezTo>
                    <a:pt x="2196982" y="37695"/>
                    <a:pt x="2210784" y="30329"/>
                    <a:pt x="2225616" y="25879"/>
                  </a:cubicBezTo>
                  <a:cubicBezTo>
                    <a:pt x="2239660" y="21666"/>
                    <a:pt x="2254285" y="19663"/>
                    <a:pt x="2268748" y="17253"/>
                  </a:cubicBezTo>
                  <a:cubicBezTo>
                    <a:pt x="2288804" y="13910"/>
                    <a:pt x="2309037" y="11718"/>
                    <a:pt x="2329133" y="8626"/>
                  </a:cubicBezTo>
                  <a:cubicBezTo>
                    <a:pt x="2346420" y="5966"/>
                    <a:pt x="2363638" y="2875"/>
                    <a:pt x="2380891" y="0"/>
                  </a:cubicBezTo>
                  <a:lnTo>
                    <a:pt x="2812212" y="8626"/>
                  </a:lnTo>
                  <a:cubicBezTo>
                    <a:pt x="2849412" y="9979"/>
                    <a:pt x="2850643" y="18234"/>
                    <a:pt x="2881223" y="25879"/>
                  </a:cubicBezTo>
                  <a:cubicBezTo>
                    <a:pt x="2926690" y="37246"/>
                    <a:pt x="2973779" y="40392"/>
                    <a:pt x="3019246" y="51759"/>
                  </a:cubicBezTo>
                  <a:cubicBezTo>
                    <a:pt x="3028067" y="53964"/>
                    <a:pt x="3036382" y="57887"/>
                    <a:pt x="3045125" y="60385"/>
                  </a:cubicBezTo>
                  <a:cubicBezTo>
                    <a:pt x="3083202" y="71264"/>
                    <a:pt x="3072410" y="65225"/>
                    <a:pt x="3105510" y="77638"/>
                  </a:cubicBezTo>
                  <a:cubicBezTo>
                    <a:pt x="3120009" y="83075"/>
                    <a:pt x="3133952" y="89994"/>
                    <a:pt x="3148642" y="94891"/>
                  </a:cubicBezTo>
                  <a:cubicBezTo>
                    <a:pt x="3159890" y="98640"/>
                    <a:pt x="3171900" y="99768"/>
                    <a:pt x="3183148" y="103517"/>
                  </a:cubicBezTo>
                  <a:cubicBezTo>
                    <a:pt x="3197838" y="108414"/>
                    <a:pt x="3211781" y="115333"/>
                    <a:pt x="3226280" y="120770"/>
                  </a:cubicBezTo>
                  <a:cubicBezTo>
                    <a:pt x="3234794" y="123963"/>
                    <a:pt x="3243386" y="127004"/>
                    <a:pt x="3252159" y="129396"/>
                  </a:cubicBezTo>
                  <a:cubicBezTo>
                    <a:pt x="3275035" y="135635"/>
                    <a:pt x="3321170" y="146649"/>
                    <a:pt x="3321170" y="146649"/>
                  </a:cubicBezTo>
                  <a:cubicBezTo>
                    <a:pt x="3374965" y="182512"/>
                    <a:pt x="3314282" y="147170"/>
                    <a:pt x="3398808" y="172528"/>
                  </a:cubicBezTo>
                  <a:cubicBezTo>
                    <a:pt x="3411125" y="176223"/>
                    <a:pt x="3421273" y="185266"/>
                    <a:pt x="3433314" y="189781"/>
                  </a:cubicBezTo>
                  <a:cubicBezTo>
                    <a:pt x="3444415" y="193944"/>
                    <a:pt x="3456317" y="195532"/>
                    <a:pt x="3467819" y="198408"/>
                  </a:cubicBezTo>
                  <a:cubicBezTo>
                    <a:pt x="3482196" y="207034"/>
                    <a:pt x="3496733" y="215401"/>
                    <a:pt x="3510951" y="224287"/>
                  </a:cubicBezTo>
                  <a:cubicBezTo>
                    <a:pt x="3519743" y="229782"/>
                    <a:pt x="3527558" y="236903"/>
                    <a:pt x="3536831" y="241540"/>
                  </a:cubicBezTo>
                  <a:cubicBezTo>
                    <a:pt x="3544964" y="245606"/>
                    <a:pt x="3554084" y="247291"/>
                    <a:pt x="3562710" y="250166"/>
                  </a:cubicBezTo>
                  <a:lnTo>
                    <a:pt x="3614468" y="284672"/>
                  </a:lnTo>
                  <a:lnTo>
                    <a:pt x="3640348" y="301925"/>
                  </a:lnTo>
                  <a:cubicBezTo>
                    <a:pt x="3637472" y="322053"/>
                    <a:pt x="3639979" y="343729"/>
                    <a:pt x="3631721" y="362309"/>
                  </a:cubicBezTo>
                  <a:cubicBezTo>
                    <a:pt x="3627510" y="371783"/>
                    <a:pt x="3614278" y="373536"/>
                    <a:pt x="3605842" y="379562"/>
                  </a:cubicBezTo>
                  <a:cubicBezTo>
                    <a:pt x="3594143" y="387919"/>
                    <a:pt x="3583036" y="397085"/>
                    <a:pt x="3571336" y="405442"/>
                  </a:cubicBezTo>
                  <a:cubicBezTo>
                    <a:pt x="3523869" y="439347"/>
                    <a:pt x="3559765" y="412174"/>
                    <a:pt x="3476446" y="439947"/>
                  </a:cubicBezTo>
                  <a:lnTo>
                    <a:pt x="3424687" y="457200"/>
                  </a:lnTo>
                  <a:cubicBezTo>
                    <a:pt x="3363242" y="477681"/>
                    <a:pt x="3407866" y="465129"/>
                    <a:pt x="3286665" y="474453"/>
                  </a:cubicBezTo>
                  <a:cubicBezTo>
                    <a:pt x="3191774" y="471577"/>
                    <a:pt x="3096781" y="471092"/>
                    <a:pt x="3001993" y="465826"/>
                  </a:cubicBezTo>
                  <a:cubicBezTo>
                    <a:pt x="2992914" y="465322"/>
                    <a:pt x="2984935" y="459405"/>
                    <a:pt x="2976114" y="457200"/>
                  </a:cubicBezTo>
                  <a:cubicBezTo>
                    <a:pt x="2961890" y="453644"/>
                    <a:pt x="2947445" y="450984"/>
                    <a:pt x="2932982" y="448574"/>
                  </a:cubicBezTo>
                  <a:cubicBezTo>
                    <a:pt x="2912926" y="445231"/>
                    <a:pt x="2892653" y="443290"/>
                    <a:pt x="2872597" y="439947"/>
                  </a:cubicBezTo>
                  <a:cubicBezTo>
                    <a:pt x="2858134" y="437537"/>
                    <a:pt x="2843957" y="433550"/>
                    <a:pt x="2829465" y="431321"/>
                  </a:cubicBezTo>
                  <a:cubicBezTo>
                    <a:pt x="2774999" y="422942"/>
                    <a:pt x="2720438" y="419056"/>
                    <a:pt x="2665563" y="414068"/>
                  </a:cubicBezTo>
                  <a:cubicBezTo>
                    <a:pt x="2538932" y="420399"/>
                    <a:pt x="2412024" y="425121"/>
                    <a:pt x="2286000" y="439947"/>
                  </a:cubicBezTo>
                  <a:cubicBezTo>
                    <a:pt x="2265807" y="442323"/>
                    <a:pt x="2245744" y="445698"/>
                    <a:pt x="2225616" y="448574"/>
                  </a:cubicBezTo>
                  <a:cubicBezTo>
                    <a:pt x="2216989" y="451449"/>
                    <a:pt x="2208558" y="454995"/>
                    <a:pt x="2199736" y="457200"/>
                  </a:cubicBezTo>
                  <a:cubicBezTo>
                    <a:pt x="2185512" y="460756"/>
                    <a:pt x="2170514" y="461189"/>
                    <a:pt x="2156604" y="465826"/>
                  </a:cubicBezTo>
                  <a:cubicBezTo>
                    <a:pt x="2144405" y="469892"/>
                    <a:pt x="2133919" y="478013"/>
                    <a:pt x="2122099" y="483079"/>
                  </a:cubicBezTo>
                  <a:cubicBezTo>
                    <a:pt x="2113741" y="486661"/>
                    <a:pt x="2104352" y="487639"/>
                    <a:pt x="2096219" y="491706"/>
                  </a:cubicBezTo>
                  <a:cubicBezTo>
                    <a:pt x="2086946" y="496343"/>
                    <a:pt x="2080083" y="505416"/>
                    <a:pt x="2070340" y="508959"/>
                  </a:cubicBezTo>
                  <a:cubicBezTo>
                    <a:pt x="2048056" y="517062"/>
                    <a:pt x="2023824" y="518712"/>
                    <a:pt x="2001329" y="526211"/>
                  </a:cubicBezTo>
                  <a:cubicBezTo>
                    <a:pt x="1992703" y="529087"/>
                    <a:pt x="1983808" y="531256"/>
                    <a:pt x="1975450" y="534838"/>
                  </a:cubicBezTo>
                  <a:cubicBezTo>
                    <a:pt x="1963630" y="539904"/>
                    <a:pt x="1952985" y="547576"/>
                    <a:pt x="1940944" y="552091"/>
                  </a:cubicBezTo>
                  <a:cubicBezTo>
                    <a:pt x="1929843" y="556254"/>
                    <a:pt x="1917838" y="557460"/>
                    <a:pt x="1906438" y="560717"/>
                  </a:cubicBezTo>
                  <a:cubicBezTo>
                    <a:pt x="1897695" y="563215"/>
                    <a:pt x="1889302" y="566845"/>
                    <a:pt x="1880559" y="569343"/>
                  </a:cubicBezTo>
                  <a:cubicBezTo>
                    <a:pt x="1869159" y="572600"/>
                    <a:pt x="1857409" y="574563"/>
                    <a:pt x="1846053" y="577970"/>
                  </a:cubicBezTo>
                  <a:cubicBezTo>
                    <a:pt x="1828634" y="583196"/>
                    <a:pt x="1811938" y="590813"/>
                    <a:pt x="1794295" y="595223"/>
                  </a:cubicBezTo>
                  <a:cubicBezTo>
                    <a:pt x="1782793" y="598098"/>
                    <a:pt x="1771145" y="600442"/>
                    <a:pt x="1759789" y="603849"/>
                  </a:cubicBezTo>
                  <a:cubicBezTo>
                    <a:pt x="1742370" y="609075"/>
                    <a:pt x="1725284" y="615351"/>
                    <a:pt x="1708031" y="621102"/>
                  </a:cubicBezTo>
                  <a:cubicBezTo>
                    <a:pt x="1699404" y="623978"/>
                    <a:pt x="1690284" y="625661"/>
                    <a:pt x="1682151" y="629728"/>
                  </a:cubicBezTo>
                  <a:cubicBezTo>
                    <a:pt x="1649783" y="645913"/>
                    <a:pt x="1648374" y="649736"/>
                    <a:pt x="1613140" y="655608"/>
                  </a:cubicBezTo>
                  <a:cubicBezTo>
                    <a:pt x="1573028" y="662293"/>
                    <a:pt x="1492370" y="672860"/>
                    <a:pt x="1492370" y="672860"/>
                  </a:cubicBezTo>
                  <a:cubicBezTo>
                    <a:pt x="1337095" y="669985"/>
                    <a:pt x="1181704" y="670884"/>
                    <a:pt x="1026544" y="664234"/>
                  </a:cubicBezTo>
                  <a:cubicBezTo>
                    <a:pt x="980221" y="662249"/>
                    <a:pt x="934784" y="650065"/>
                    <a:pt x="888521" y="646981"/>
                  </a:cubicBezTo>
                  <a:lnTo>
                    <a:pt x="759125" y="638355"/>
                  </a:lnTo>
                  <a:cubicBezTo>
                    <a:pt x="741872" y="635479"/>
                    <a:pt x="724737" y="631772"/>
                    <a:pt x="707366" y="629728"/>
                  </a:cubicBezTo>
                  <a:cubicBezTo>
                    <a:pt x="513351" y="606902"/>
                    <a:pt x="427404" y="624731"/>
                    <a:pt x="172529" y="629728"/>
                  </a:cubicBezTo>
                  <a:cubicBezTo>
                    <a:pt x="161027" y="632604"/>
                    <a:pt x="149379" y="634948"/>
                    <a:pt x="138023" y="638355"/>
                  </a:cubicBezTo>
                  <a:cubicBezTo>
                    <a:pt x="120604" y="643581"/>
                    <a:pt x="86265" y="655608"/>
                    <a:pt x="86265" y="655608"/>
                  </a:cubicBezTo>
                  <a:cubicBezTo>
                    <a:pt x="89140" y="698740"/>
                    <a:pt x="78432" y="745032"/>
                    <a:pt x="94891" y="785004"/>
                  </a:cubicBezTo>
                  <a:cubicBezTo>
                    <a:pt x="101815" y="801820"/>
                    <a:pt x="131518" y="792169"/>
                    <a:pt x="146650" y="802257"/>
                  </a:cubicBezTo>
                  <a:cubicBezTo>
                    <a:pt x="180095" y="824553"/>
                    <a:pt x="162694" y="816230"/>
                    <a:pt x="198408" y="828136"/>
                  </a:cubicBezTo>
                  <a:lnTo>
                    <a:pt x="733246" y="819509"/>
                  </a:lnTo>
                  <a:cubicBezTo>
                    <a:pt x="787956" y="819509"/>
                    <a:pt x="842663" y="823183"/>
                    <a:pt x="897148" y="828136"/>
                  </a:cubicBezTo>
                  <a:cubicBezTo>
                    <a:pt x="906204" y="828959"/>
                    <a:pt x="914151" y="834789"/>
                    <a:pt x="923027" y="836762"/>
                  </a:cubicBezTo>
                  <a:cubicBezTo>
                    <a:pt x="940101" y="840556"/>
                    <a:pt x="957326" y="844331"/>
                    <a:pt x="974785" y="845389"/>
                  </a:cubicBezTo>
                  <a:cubicBezTo>
                    <a:pt x="1052334" y="850089"/>
                    <a:pt x="1130061" y="851140"/>
                    <a:pt x="1207699" y="854015"/>
                  </a:cubicBezTo>
                  <a:lnTo>
                    <a:pt x="1311216" y="862642"/>
                  </a:lnTo>
                  <a:cubicBezTo>
                    <a:pt x="1334284" y="864949"/>
                    <a:pt x="1357044" y="871268"/>
                    <a:pt x="1380227" y="871268"/>
                  </a:cubicBezTo>
                  <a:cubicBezTo>
                    <a:pt x="1503505" y="871268"/>
                    <a:pt x="1635384" y="861791"/>
                    <a:pt x="1759789" y="854015"/>
                  </a:cubicBezTo>
                  <a:cubicBezTo>
                    <a:pt x="1777042" y="848264"/>
                    <a:pt x="1793905" y="841173"/>
                    <a:pt x="1811548" y="836762"/>
                  </a:cubicBezTo>
                  <a:lnTo>
                    <a:pt x="1880559" y="819509"/>
                  </a:lnTo>
                  <a:cubicBezTo>
                    <a:pt x="1892061" y="816634"/>
                    <a:pt x="1903817" y="814632"/>
                    <a:pt x="1915065" y="810883"/>
                  </a:cubicBezTo>
                  <a:cubicBezTo>
                    <a:pt x="1923691" y="808008"/>
                    <a:pt x="1932201" y="804755"/>
                    <a:pt x="1940944" y="802257"/>
                  </a:cubicBezTo>
                  <a:cubicBezTo>
                    <a:pt x="2032199" y="776184"/>
                    <a:pt x="1904218" y="817374"/>
                    <a:pt x="2027208" y="776377"/>
                  </a:cubicBezTo>
                  <a:cubicBezTo>
                    <a:pt x="2035834" y="773502"/>
                    <a:pt x="2044954" y="771817"/>
                    <a:pt x="2053087" y="767751"/>
                  </a:cubicBezTo>
                  <a:cubicBezTo>
                    <a:pt x="2064589" y="762000"/>
                    <a:pt x="2076428" y="756878"/>
                    <a:pt x="2087593" y="750498"/>
                  </a:cubicBezTo>
                  <a:cubicBezTo>
                    <a:pt x="2096595" y="745354"/>
                    <a:pt x="2104199" y="737882"/>
                    <a:pt x="2113472" y="733245"/>
                  </a:cubicBezTo>
                  <a:cubicBezTo>
                    <a:pt x="2121605" y="729179"/>
                    <a:pt x="2130993" y="728201"/>
                    <a:pt x="2139351" y="724619"/>
                  </a:cubicBezTo>
                  <a:cubicBezTo>
                    <a:pt x="2151171" y="719553"/>
                    <a:pt x="2161657" y="711433"/>
                    <a:pt x="2173857" y="707366"/>
                  </a:cubicBezTo>
                  <a:cubicBezTo>
                    <a:pt x="2196352" y="699868"/>
                    <a:pt x="2220373" y="697611"/>
                    <a:pt x="2242868" y="690113"/>
                  </a:cubicBezTo>
                  <a:cubicBezTo>
                    <a:pt x="2251495" y="687238"/>
                    <a:pt x="2259746" y="682773"/>
                    <a:pt x="2268748" y="681487"/>
                  </a:cubicBezTo>
                  <a:cubicBezTo>
                    <a:pt x="2300189" y="676995"/>
                    <a:pt x="2332072" y="676367"/>
                    <a:pt x="2363638" y="672860"/>
                  </a:cubicBezTo>
                  <a:cubicBezTo>
                    <a:pt x="2411792" y="667510"/>
                    <a:pt x="2423372" y="664364"/>
                    <a:pt x="2467155" y="655608"/>
                  </a:cubicBezTo>
                  <a:cubicBezTo>
                    <a:pt x="2553419" y="658483"/>
                    <a:pt x="2639776" y="659310"/>
                    <a:pt x="2725948" y="664234"/>
                  </a:cubicBezTo>
                  <a:cubicBezTo>
                    <a:pt x="2767071" y="666584"/>
                    <a:pt x="2773625" y="677250"/>
                    <a:pt x="2812212" y="690113"/>
                  </a:cubicBezTo>
                  <a:cubicBezTo>
                    <a:pt x="2823459" y="693862"/>
                    <a:pt x="2835470" y="694991"/>
                    <a:pt x="2846717" y="698740"/>
                  </a:cubicBezTo>
                  <a:cubicBezTo>
                    <a:pt x="2944169" y="731224"/>
                    <a:pt x="2841668" y="703945"/>
                    <a:pt x="2924355" y="724619"/>
                  </a:cubicBezTo>
                  <a:cubicBezTo>
                    <a:pt x="2970180" y="755169"/>
                    <a:pt x="2930061" y="730990"/>
                    <a:pt x="2993366" y="759125"/>
                  </a:cubicBezTo>
                  <a:cubicBezTo>
                    <a:pt x="3005117" y="764348"/>
                    <a:pt x="3015831" y="771862"/>
                    <a:pt x="3027872" y="776377"/>
                  </a:cubicBezTo>
                  <a:cubicBezTo>
                    <a:pt x="3038973" y="780540"/>
                    <a:pt x="3050978" y="781747"/>
                    <a:pt x="3062378" y="785004"/>
                  </a:cubicBezTo>
                  <a:cubicBezTo>
                    <a:pt x="3104484" y="797034"/>
                    <a:pt x="3095780" y="802099"/>
                    <a:pt x="3157268" y="810883"/>
                  </a:cubicBezTo>
                  <a:cubicBezTo>
                    <a:pt x="3266128" y="826434"/>
                    <a:pt x="3197355" y="818315"/>
                    <a:pt x="3364302" y="828136"/>
                  </a:cubicBezTo>
                  <a:cubicBezTo>
                    <a:pt x="3384430" y="831011"/>
                    <a:pt x="3404682" y="833125"/>
                    <a:pt x="3424687" y="836762"/>
                  </a:cubicBezTo>
                  <a:cubicBezTo>
                    <a:pt x="3436352" y="838883"/>
                    <a:pt x="3447396" y="844209"/>
                    <a:pt x="3459193" y="845389"/>
                  </a:cubicBezTo>
                  <a:cubicBezTo>
                    <a:pt x="3505062" y="849976"/>
                    <a:pt x="3551208" y="851140"/>
                    <a:pt x="3597216" y="854015"/>
                  </a:cubicBezTo>
                  <a:cubicBezTo>
                    <a:pt x="3605842" y="851140"/>
                    <a:pt x="3615918" y="850972"/>
                    <a:pt x="3623095" y="845389"/>
                  </a:cubicBezTo>
                  <a:cubicBezTo>
                    <a:pt x="3653826" y="821487"/>
                    <a:pt x="3673369" y="798979"/>
                    <a:pt x="3692106" y="767751"/>
                  </a:cubicBezTo>
                  <a:cubicBezTo>
                    <a:pt x="3695414" y="762237"/>
                    <a:pt x="3697857" y="756249"/>
                    <a:pt x="3700733" y="750498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61" name="Étoile à 5 branches 260"/>
            <p:cNvSpPr/>
            <p:nvPr/>
          </p:nvSpPr>
          <p:spPr>
            <a:xfrm>
              <a:off x="5487284" y="5535581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62" name="Étoile à 5 branches 261"/>
            <p:cNvSpPr/>
            <p:nvPr/>
          </p:nvSpPr>
          <p:spPr>
            <a:xfrm>
              <a:off x="6007116" y="5930076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63" name="Étoile à 5 branches 262"/>
            <p:cNvSpPr/>
            <p:nvPr/>
          </p:nvSpPr>
          <p:spPr>
            <a:xfrm>
              <a:off x="6322041" y="6191815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64" name="Étoile à 5 branches 263"/>
            <p:cNvSpPr/>
            <p:nvPr/>
          </p:nvSpPr>
          <p:spPr>
            <a:xfrm>
              <a:off x="7854565" y="5316823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65" name="Étoile à 5 branches 264"/>
            <p:cNvSpPr/>
            <p:nvPr/>
          </p:nvSpPr>
          <p:spPr>
            <a:xfrm>
              <a:off x="6811790" y="5445117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66" name="Étoile à 5 branches 265"/>
            <p:cNvSpPr/>
            <p:nvPr/>
          </p:nvSpPr>
          <p:spPr>
            <a:xfrm>
              <a:off x="5358179" y="5930076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67" name="Étoile à 5 branches 266"/>
            <p:cNvSpPr/>
            <p:nvPr/>
          </p:nvSpPr>
          <p:spPr>
            <a:xfrm>
              <a:off x="7330746" y="5786060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68" name="Étoile à 5 branches 267"/>
            <p:cNvSpPr/>
            <p:nvPr/>
          </p:nvSpPr>
          <p:spPr>
            <a:xfrm>
              <a:off x="8164496" y="5463573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69" name="Étoile à 5 branches 268"/>
            <p:cNvSpPr/>
            <p:nvPr/>
          </p:nvSpPr>
          <p:spPr>
            <a:xfrm>
              <a:off x="8214301" y="6116083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70" name="Étoile à 5 branches 269"/>
            <p:cNvSpPr/>
            <p:nvPr/>
          </p:nvSpPr>
          <p:spPr>
            <a:xfrm>
              <a:off x="8055475" y="6116083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71" name="Étoile à 5 branches 270"/>
            <p:cNvSpPr/>
            <p:nvPr/>
          </p:nvSpPr>
          <p:spPr>
            <a:xfrm>
              <a:off x="6846015" y="5869378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72" name="Étoile à 5 branches 271"/>
            <p:cNvSpPr/>
            <p:nvPr/>
          </p:nvSpPr>
          <p:spPr>
            <a:xfrm>
              <a:off x="7737699" y="6018407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73" name="Étoile à 5 branches 272"/>
            <p:cNvSpPr/>
            <p:nvPr/>
          </p:nvSpPr>
          <p:spPr>
            <a:xfrm>
              <a:off x="6985010" y="6036539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74" name="Étoile à 5 branches 273"/>
            <p:cNvSpPr/>
            <p:nvPr/>
          </p:nvSpPr>
          <p:spPr>
            <a:xfrm>
              <a:off x="5129362" y="6123894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75" name="Étoile à 5 branches 274"/>
            <p:cNvSpPr/>
            <p:nvPr/>
          </p:nvSpPr>
          <p:spPr>
            <a:xfrm>
              <a:off x="7055856" y="5361761"/>
              <a:ext cx="178979" cy="155364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76" name="Étoile à 5 branches 275"/>
            <p:cNvSpPr/>
            <p:nvPr/>
          </p:nvSpPr>
          <p:spPr>
            <a:xfrm>
              <a:off x="7531691" y="5725546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77" name="Étoile à 5 branches 276"/>
            <p:cNvSpPr/>
            <p:nvPr/>
          </p:nvSpPr>
          <p:spPr>
            <a:xfrm>
              <a:off x="5987615" y="5562810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78" name="Étoile à 5 branches 277"/>
            <p:cNvSpPr/>
            <p:nvPr/>
          </p:nvSpPr>
          <p:spPr>
            <a:xfrm>
              <a:off x="5129362" y="5581530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79" name="Étoile à 5 branches 278"/>
            <p:cNvSpPr/>
            <p:nvPr/>
          </p:nvSpPr>
          <p:spPr>
            <a:xfrm>
              <a:off x="5639684" y="5535688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80" name="Étoile à 5 branches 279"/>
            <p:cNvSpPr/>
            <p:nvPr/>
          </p:nvSpPr>
          <p:spPr>
            <a:xfrm>
              <a:off x="6159516" y="5930183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81" name="Étoile à 5 branches 280"/>
            <p:cNvSpPr/>
            <p:nvPr/>
          </p:nvSpPr>
          <p:spPr>
            <a:xfrm>
              <a:off x="6474441" y="6191922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82" name="Étoile à 5 branches 281"/>
            <p:cNvSpPr/>
            <p:nvPr/>
          </p:nvSpPr>
          <p:spPr>
            <a:xfrm>
              <a:off x="6953482" y="5406947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83" name="Étoile à 5 branches 282"/>
            <p:cNvSpPr/>
            <p:nvPr/>
          </p:nvSpPr>
          <p:spPr>
            <a:xfrm>
              <a:off x="5510579" y="5930183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84" name="Étoile à 5 branches 283"/>
            <p:cNvSpPr/>
            <p:nvPr/>
          </p:nvSpPr>
          <p:spPr>
            <a:xfrm>
              <a:off x="7483146" y="5786167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85" name="Étoile à 5 branches 284"/>
            <p:cNvSpPr/>
            <p:nvPr/>
          </p:nvSpPr>
          <p:spPr>
            <a:xfrm>
              <a:off x="6998415" y="5869485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86" name="Étoile à 5 branches 285"/>
            <p:cNvSpPr/>
            <p:nvPr/>
          </p:nvSpPr>
          <p:spPr>
            <a:xfrm>
              <a:off x="7890099" y="6018514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87" name="Étoile à 5 branches 286"/>
            <p:cNvSpPr/>
            <p:nvPr/>
          </p:nvSpPr>
          <p:spPr>
            <a:xfrm>
              <a:off x="7137410" y="6036646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88" name="Étoile à 5 branches 287"/>
            <p:cNvSpPr/>
            <p:nvPr/>
          </p:nvSpPr>
          <p:spPr>
            <a:xfrm>
              <a:off x="6140015" y="5562917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89" name="Étoile à 5 branches 288"/>
            <p:cNvSpPr/>
            <p:nvPr/>
          </p:nvSpPr>
          <p:spPr>
            <a:xfrm>
              <a:off x="8006965" y="5301208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90" name="Étoile à 5 branches 289"/>
            <p:cNvSpPr/>
            <p:nvPr/>
          </p:nvSpPr>
          <p:spPr>
            <a:xfrm>
              <a:off x="5510579" y="5914461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91" name="Étoile à 5 branches 290"/>
            <p:cNvSpPr/>
            <p:nvPr/>
          </p:nvSpPr>
          <p:spPr>
            <a:xfrm>
              <a:off x="6998415" y="5853763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92" name="Étoile à 5 branches 291"/>
            <p:cNvSpPr/>
            <p:nvPr/>
          </p:nvSpPr>
          <p:spPr>
            <a:xfrm>
              <a:off x="5281762" y="5565915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93" name="Étoile à 5 branches 292"/>
            <p:cNvSpPr/>
            <p:nvPr/>
          </p:nvSpPr>
          <p:spPr>
            <a:xfrm>
              <a:off x="6626841" y="6176307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94" name="Étoile à 5 branches 293"/>
            <p:cNvSpPr/>
            <p:nvPr/>
          </p:nvSpPr>
          <p:spPr>
            <a:xfrm>
              <a:off x="5662979" y="5914568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95" name="Étoile à 5 branches 294"/>
            <p:cNvSpPr/>
            <p:nvPr/>
          </p:nvSpPr>
          <p:spPr>
            <a:xfrm>
              <a:off x="7635546" y="5770552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96" name="Étoile à 5 branches 295"/>
            <p:cNvSpPr/>
            <p:nvPr/>
          </p:nvSpPr>
          <p:spPr>
            <a:xfrm>
              <a:off x="7289810" y="6021031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97" name="Étoile à 5 branches 296"/>
            <p:cNvSpPr/>
            <p:nvPr/>
          </p:nvSpPr>
          <p:spPr>
            <a:xfrm>
              <a:off x="6334460" y="5502974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98" name="Étoile à 5 branches 297"/>
            <p:cNvSpPr/>
            <p:nvPr/>
          </p:nvSpPr>
          <p:spPr>
            <a:xfrm>
              <a:off x="5857130" y="5560831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99" name="Étoile à 5 branches 298"/>
            <p:cNvSpPr/>
            <p:nvPr/>
          </p:nvSpPr>
          <p:spPr>
            <a:xfrm>
              <a:off x="5549393" y="6141304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00" name="Étoile à 5 branches 299"/>
            <p:cNvSpPr/>
            <p:nvPr/>
          </p:nvSpPr>
          <p:spPr>
            <a:xfrm>
              <a:off x="5456165" y="6148457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01" name="Étoile à 5 branches 300"/>
            <p:cNvSpPr/>
            <p:nvPr/>
          </p:nvSpPr>
          <p:spPr>
            <a:xfrm>
              <a:off x="5362937" y="6155610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02" name="Étoile à 5 branches 301"/>
            <p:cNvSpPr/>
            <p:nvPr/>
          </p:nvSpPr>
          <p:spPr>
            <a:xfrm>
              <a:off x="5269709" y="6162763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03" name="Étoile à 5 branches 302"/>
            <p:cNvSpPr/>
            <p:nvPr/>
          </p:nvSpPr>
          <p:spPr>
            <a:xfrm>
              <a:off x="5942948" y="6183429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04" name="Étoile à 5 branches 303"/>
            <p:cNvSpPr/>
            <p:nvPr/>
          </p:nvSpPr>
          <p:spPr>
            <a:xfrm>
              <a:off x="6571763" y="5478955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05" name="Étoile à 5 branches 304"/>
            <p:cNvSpPr/>
            <p:nvPr/>
          </p:nvSpPr>
          <p:spPr>
            <a:xfrm>
              <a:off x="7289810" y="5327768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06" name="Étoile à 5 branches 305"/>
            <p:cNvSpPr/>
            <p:nvPr/>
          </p:nvSpPr>
          <p:spPr>
            <a:xfrm>
              <a:off x="7937011" y="5777875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07" name="Étoile à 5 branches 306"/>
            <p:cNvSpPr/>
            <p:nvPr/>
          </p:nvSpPr>
          <p:spPr>
            <a:xfrm>
              <a:off x="8101554" y="5790018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08" name="Étoile à 5 branches 307"/>
            <p:cNvSpPr/>
            <p:nvPr/>
          </p:nvSpPr>
          <p:spPr>
            <a:xfrm>
              <a:off x="8266097" y="5802161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09" name="Étoile à 5 branches 308"/>
            <p:cNvSpPr/>
            <p:nvPr/>
          </p:nvSpPr>
          <p:spPr>
            <a:xfrm>
              <a:off x="8523034" y="5607451"/>
              <a:ext cx="141692" cy="144016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</p:grpSp>
      <p:grpSp>
        <p:nvGrpSpPr>
          <p:cNvPr id="152" name="Groupe 151"/>
          <p:cNvGrpSpPr/>
          <p:nvPr/>
        </p:nvGrpSpPr>
        <p:grpSpPr>
          <a:xfrm>
            <a:off x="251520" y="4013147"/>
            <a:ext cx="1394827" cy="550733"/>
            <a:chOff x="-1153888" y="2174494"/>
            <a:chExt cx="3700733" cy="980362"/>
          </a:xfrm>
        </p:grpSpPr>
        <p:sp>
          <p:nvSpPr>
            <p:cNvPr id="153" name="Rectangle 152"/>
            <p:cNvSpPr/>
            <p:nvPr/>
          </p:nvSpPr>
          <p:spPr>
            <a:xfrm>
              <a:off x="-9002" y="2756523"/>
              <a:ext cx="435904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54" name="Rectangle 153"/>
            <p:cNvSpPr/>
            <p:nvPr/>
          </p:nvSpPr>
          <p:spPr>
            <a:xfrm>
              <a:off x="-824577" y="2922534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138870" y="2971232"/>
              <a:ext cx="212168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56" name="Rectangle 155"/>
            <p:cNvSpPr/>
            <p:nvPr/>
          </p:nvSpPr>
          <p:spPr>
            <a:xfrm>
              <a:off x="-394187" y="2328687"/>
              <a:ext cx="435904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57" name="Rectangle 156"/>
            <p:cNvSpPr/>
            <p:nvPr/>
          </p:nvSpPr>
          <p:spPr>
            <a:xfrm rot="1047102">
              <a:off x="1886311" y="2191689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58" name="Rectangle 157"/>
            <p:cNvSpPr/>
            <p:nvPr/>
          </p:nvSpPr>
          <p:spPr>
            <a:xfrm rot="1328182">
              <a:off x="1683818" y="2860478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59" name="Rectangle 158"/>
            <p:cNvSpPr/>
            <p:nvPr/>
          </p:nvSpPr>
          <p:spPr>
            <a:xfrm>
              <a:off x="1323778" y="2512311"/>
              <a:ext cx="360040" cy="183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60" name="Forme libre 159"/>
            <p:cNvSpPr/>
            <p:nvPr/>
          </p:nvSpPr>
          <p:spPr>
            <a:xfrm>
              <a:off x="-1153888" y="2174494"/>
              <a:ext cx="3700733" cy="871268"/>
            </a:xfrm>
            <a:custGeom>
              <a:avLst/>
              <a:gdLst>
                <a:gd name="connsiteX0" fmla="*/ 0 w 3700733"/>
                <a:gd name="connsiteY0" fmla="*/ 276045 h 871268"/>
                <a:gd name="connsiteX1" fmla="*/ 69012 w 3700733"/>
                <a:gd name="connsiteY1" fmla="*/ 267419 h 871268"/>
                <a:gd name="connsiteX2" fmla="*/ 241540 w 3700733"/>
                <a:gd name="connsiteY2" fmla="*/ 250166 h 871268"/>
                <a:gd name="connsiteX3" fmla="*/ 293299 w 3700733"/>
                <a:gd name="connsiteY3" fmla="*/ 241540 h 871268"/>
                <a:gd name="connsiteX4" fmla="*/ 1199072 w 3700733"/>
                <a:gd name="connsiteY4" fmla="*/ 241540 h 871268"/>
                <a:gd name="connsiteX5" fmla="*/ 1319842 w 3700733"/>
                <a:gd name="connsiteY5" fmla="*/ 207034 h 871268"/>
                <a:gd name="connsiteX6" fmla="*/ 1345721 w 3700733"/>
                <a:gd name="connsiteY6" fmla="*/ 198408 h 871268"/>
                <a:gd name="connsiteX7" fmla="*/ 1423359 w 3700733"/>
                <a:gd name="connsiteY7" fmla="*/ 181155 h 871268"/>
                <a:gd name="connsiteX8" fmla="*/ 1570008 w 3700733"/>
                <a:gd name="connsiteY8" fmla="*/ 163902 h 871268"/>
                <a:gd name="connsiteX9" fmla="*/ 1673525 w 3700733"/>
                <a:gd name="connsiteY9" fmla="*/ 146649 h 871268"/>
                <a:gd name="connsiteX10" fmla="*/ 1897812 w 3700733"/>
                <a:gd name="connsiteY10" fmla="*/ 120770 h 871268"/>
                <a:gd name="connsiteX11" fmla="*/ 1984076 w 3700733"/>
                <a:gd name="connsiteY11" fmla="*/ 103517 h 871268"/>
                <a:gd name="connsiteX12" fmla="*/ 2061714 w 3700733"/>
                <a:gd name="connsiteY12" fmla="*/ 77638 h 871268"/>
                <a:gd name="connsiteX13" fmla="*/ 2122099 w 3700733"/>
                <a:gd name="connsiteY13" fmla="*/ 60385 h 871268"/>
                <a:gd name="connsiteX14" fmla="*/ 2182483 w 3700733"/>
                <a:gd name="connsiteY14" fmla="*/ 43132 h 871268"/>
                <a:gd name="connsiteX15" fmla="*/ 2225616 w 3700733"/>
                <a:gd name="connsiteY15" fmla="*/ 25879 h 871268"/>
                <a:gd name="connsiteX16" fmla="*/ 2268748 w 3700733"/>
                <a:gd name="connsiteY16" fmla="*/ 17253 h 871268"/>
                <a:gd name="connsiteX17" fmla="*/ 2329133 w 3700733"/>
                <a:gd name="connsiteY17" fmla="*/ 8626 h 871268"/>
                <a:gd name="connsiteX18" fmla="*/ 2380891 w 3700733"/>
                <a:gd name="connsiteY18" fmla="*/ 0 h 871268"/>
                <a:gd name="connsiteX19" fmla="*/ 2812212 w 3700733"/>
                <a:gd name="connsiteY19" fmla="*/ 8626 h 871268"/>
                <a:gd name="connsiteX20" fmla="*/ 2881223 w 3700733"/>
                <a:gd name="connsiteY20" fmla="*/ 25879 h 871268"/>
                <a:gd name="connsiteX21" fmla="*/ 3019246 w 3700733"/>
                <a:gd name="connsiteY21" fmla="*/ 51759 h 871268"/>
                <a:gd name="connsiteX22" fmla="*/ 3045125 w 3700733"/>
                <a:gd name="connsiteY22" fmla="*/ 60385 h 871268"/>
                <a:gd name="connsiteX23" fmla="*/ 3105510 w 3700733"/>
                <a:gd name="connsiteY23" fmla="*/ 77638 h 871268"/>
                <a:gd name="connsiteX24" fmla="*/ 3148642 w 3700733"/>
                <a:gd name="connsiteY24" fmla="*/ 94891 h 871268"/>
                <a:gd name="connsiteX25" fmla="*/ 3183148 w 3700733"/>
                <a:gd name="connsiteY25" fmla="*/ 103517 h 871268"/>
                <a:gd name="connsiteX26" fmla="*/ 3226280 w 3700733"/>
                <a:gd name="connsiteY26" fmla="*/ 120770 h 871268"/>
                <a:gd name="connsiteX27" fmla="*/ 3252159 w 3700733"/>
                <a:gd name="connsiteY27" fmla="*/ 129396 h 871268"/>
                <a:gd name="connsiteX28" fmla="*/ 3321170 w 3700733"/>
                <a:gd name="connsiteY28" fmla="*/ 146649 h 871268"/>
                <a:gd name="connsiteX29" fmla="*/ 3398808 w 3700733"/>
                <a:gd name="connsiteY29" fmla="*/ 172528 h 871268"/>
                <a:gd name="connsiteX30" fmla="*/ 3433314 w 3700733"/>
                <a:gd name="connsiteY30" fmla="*/ 189781 h 871268"/>
                <a:gd name="connsiteX31" fmla="*/ 3467819 w 3700733"/>
                <a:gd name="connsiteY31" fmla="*/ 198408 h 871268"/>
                <a:gd name="connsiteX32" fmla="*/ 3510951 w 3700733"/>
                <a:gd name="connsiteY32" fmla="*/ 224287 h 871268"/>
                <a:gd name="connsiteX33" fmla="*/ 3536831 w 3700733"/>
                <a:gd name="connsiteY33" fmla="*/ 241540 h 871268"/>
                <a:gd name="connsiteX34" fmla="*/ 3562710 w 3700733"/>
                <a:gd name="connsiteY34" fmla="*/ 250166 h 871268"/>
                <a:gd name="connsiteX35" fmla="*/ 3614468 w 3700733"/>
                <a:gd name="connsiteY35" fmla="*/ 284672 h 871268"/>
                <a:gd name="connsiteX36" fmla="*/ 3640348 w 3700733"/>
                <a:gd name="connsiteY36" fmla="*/ 301925 h 871268"/>
                <a:gd name="connsiteX37" fmla="*/ 3631721 w 3700733"/>
                <a:gd name="connsiteY37" fmla="*/ 362309 h 871268"/>
                <a:gd name="connsiteX38" fmla="*/ 3605842 w 3700733"/>
                <a:gd name="connsiteY38" fmla="*/ 379562 h 871268"/>
                <a:gd name="connsiteX39" fmla="*/ 3571336 w 3700733"/>
                <a:gd name="connsiteY39" fmla="*/ 405442 h 871268"/>
                <a:gd name="connsiteX40" fmla="*/ 3476446 w 3700733"/>
                <a:gd name="connsiteY40" fmla="*/ 439947 h 871268"/>
                <a:gd name="connsiteX41" fmla="*/ 3424687 w 3700733"/>
                <a:gd name="connsiteY41" fmla="*/ 457200 h 871268"/>
                <a:gd name="connsiteX42" fmla="*/ 3286665 w 3700733"/>
                <a:gd name="connsiteY42" fmla="*/ 474453 h 871268"/>
                <a:gd name="connsiteX43" fmla="*/ 3001993 w 3700733"/>
                <a:gd name="connsiteY43" fmla="*/ 465826 h 871268"/>
                <a:gd name="connsiteX44" fmla="*/ 2976114 w 3700733"/>
                <a:gd name="connsiteY44" fmla="*/ 457200 h 871268"/>
                <a:gd name="connsiteX45" fmla="*/ 2932982 w 3700733"/>
                <a:gd name="connsiteY45" fmla="*/ 448574 h 871268"/>
                <a:gd name="connsiteX46" fmla="*/ 2872597 w 3700733"/>
                <a:gd name="connsiteY46" fmla="*/ 439947 h 871268"/>
                <a:gd name="connsiteX47" fmla="*/ 2829465 w 3700733"/>
                <a:gd name="connsiteY47" fmla="*/ 431321 h 871268"/>
                <a:gd name="connsiteX48" fmla="*/ 2665563 w 3700733"/>
                <a:gd name="connsiteY48" fmla="*/ 414068 h 871268"/>
                <a:gd name="connsiteX49" fmla="*/ 2286000 w 3700733"/>
                <a:gd name="connsiteY49" fmla="*/ 439947 h 871268"/>
                <a:gd name="connsiteX50" fmla="*/ 2225616 w 3700733"/>
                <a:gd name="connsiteY50" fmla="*/ 448574 h 871268"/>
                <a:gd name="connsiteX51" fmla="*/ 2199736 w 3700733"/>
                <a:gd name="connsiteY51" fmla="*/ 457200 h 871268"/>
                <a:gd name="connsiteX52" fmla="*/ 2156604 w 3700733"/>
                <a:gd name="connsiteY52" fmla="*/ 465826 h 871268"/>
                <a:gd name="connsiteX53" fmla="*/ 2122099 w 3700733"/>
                <a:gd name="connsiteY53" fmla="*/ 483079 h 871268"/>
                <a:gd name="connsiteX54" fmla="*/ 2096219 w 3700733"/>
                <a:gd name="connsiteY54" fmla="*/ 491706 h 871268"/>
                <a:gd name="connsiteX55" fmla="*/ 2070340 w 3700733"/>
                <a:gd name="connsiteY55" fmla="*/ 508959 h 871268"/>
                <a:gd name="connsiteX56" fmla="*/ 2001329 w 3700733"/>
                <a:gd name="connsiteY56" fmla="*/ 526211 h 871268"/>
                <a:gd name="connsiteX57" fmla="*/ 1975450 w 3700733"/>
                <a:gd name="connsiteY57" fmla="*/ 534838 h 871268"/>
                <a:gd name="connsiteX58" fmla="*/ 1940944 w 3700733"/>
                <a:gd name="connsiteY58" fmla="*/ 552091 h 871268"/>
                <a:gd name="connsiteX59" fmla="*/ 1906438 w 3700733"/>
                <a:gd name="connsiteY59" fmla="*/ 560717 h 871268"/>
                <a:gd name="connsiteX60" fmla="*/ 1880559 w 3700733"/>
                <a:gd name="connsiteY60" fmla="*/ 569343 h 871268"/>
                <a:gd name="connsiteX61" fmla="*/ 1846053 w 3700733"/>
                <a:gd name="connsiteY61" fmla="*/ 577970 h 871268"/>
                <a:gd name="connsiteX62" fmla="*/ 1794295 w 3700733"/>
                <a:gd name="connsiteY62" fmla="*/ 595223 h 871268"/>
                <a:gd name="connsiteX63" fmla="*/ 1759789 w 3700733"/>
                <a:gd name="connsiteY63" fmla="*/ 603849 h 871268"/>
                <a:gd name="connsiteX64" fmla="*/ 1708031 w 3700733"/>
                <a:gd name="connsiteY64" fmla="*/ 621102 h 871268"/>
                <a:gd name="connsiteX65" fmla="*/ 1682151 w 3700733"/>
                <a:gd name="connsiteY65" fmla="*/ 629728 h 871268"/>
                <a:gd name="connsiteX66" fmla="*/ 1613140 w 3700733"/>
                <a:gd name="connsiteY66" fmla="*/ 655608 h 871268"/>
                <a:gd name="connsiteX67" fmla="*/ 1492370 w 3700733"/>
                <a:gd name="connsiteY67" fmla="*/ 672860 h 871268"/>
                <a:gd name="connsiteX68" fmla="*/ 1026544 w 3700733"/>
                <a:gd name="connsiteY68" fmla="*/ 664234 h 871268"/>
                <a:gd name="connsiteX69" fmla="*/ 888521 w 3700733"/>
                <a:gd name="connsiteY69" fmla="*/ 646981 h 871268"/>
                <a:gd name="connsiteX70" fmla="*/ 759125 w 3700733"/>
                <a:gd name="connsiteY70" fmla="*/ 638355 h 871268"/>
                <a:gd name="connsiteX71" fmla="*/ 707366 w 3700733"/>
                <a:gd name="connsiteY71" fmla="*/ 629728 h 871268"/>
                <a:gd name="connsiteX72" fmla="*/ 172529 w 3700733"/>
                <a:gd name="connsiteY72" fmla="*/ 629728 h 871268"/>
                <a:gd name="connsiteX73" fmla="*/ 138023 w 3700733"/>
                <a:gd name="connsiteY73" fmla="*/ 638355 h 871268"/>
                <a:gd name="connsiteX74" fmla="*/ 86265 w 3700733"/>
                <a:gd name="connsiteY74" fmla="*/ 655608 h 871268"/>
                <a:gd name="connsiteX75" fmla="*/ 94891 w 3700733"/>
                <a:gd name="connsiteY75" fmla="*/ 785004 h 871268"/>
                <a:gd name="connsiteX76" fmla="*/ 146650 w 3700733"/>
                <a:gd name="connsiteY76" fmla="*/ 802257 h 871268"/>
                <a:gd name="connsiteX77" fmla="*/ 198408 w 3700733"/>
                <a:gd name="connsiteY77" fmla="*/ 828136 h 871268"/>
                <a:gd name="connsiteX78" fmla="*/ 733246 w 3700733"/>
                <a:gd name="connsiteY78" fmla="*/ 819509 h 871268"/>
                <a:gd name="connsiteX79" fmla="*/ 897148 w 3700733"/>
                <a:gd name="connsiteY79" fmla="*/ 828136 h 871268"/>
                <a:gd name="connsiteX80" fmla="*/ 923027 w 3700733"/>
                <a:gd name="connsiteY80" fmla="*/ 836762 h 871268"/>
                <a:gd name="connsiteX81" fmla="*/ 974785 w 3700733"/>
                <a:gd name="connsiteY81" fmla="*/ 845389 h 871268"/>
                <a:gd name="connsiteX82" fmla="*/ 1207699 w 3700733"/>
                <a:gd name="connsiteY82" fmla="*/ 854015 h 871268"/>
                <a:gd name="connsiteX83" fmla="*/ 1311216 w 3700733"/>
                <a:gd name="connsiteY83" fmla="*/ 862642 h 871268"/>
                <a:gd name="connsiteX84" fmla="*/ 1380227 w 3700733"/>
                <a:gd name="connsiteY84" fmla="*/ 871268 h 871268"/>
                <a:gd name="connsiteX85" fmla="*/ 1759789 w 3700733"/>
                <a:gd name="connsiteY85" fmla="*/ 854015 h 871268"/>
                <a:gd name="connsiteX86" fmla="*/ 1811548 w 3700733"/>
                <a:gd name="connsiteY86" fmla="*/ 836762 h 871268"/>
                <a:gd name="connsiteX87" fmla="*/ 1880559 w 3700733"/>
                <a:gd name="connsiteY87" fmla="*/ 819509 h 871268"/>
                <a:gd name="connsiteX88" fmla="*/ 1915065 w 3700733"/>
                <a:gd name="connsiteY88" fmla="*/ 810883 h 871268"/>
                <a:gd name="connsiteX89" fmla="*/ 1940944 w 3700733"/>
                <a:gd name="connsiteY89" fmla="*/ 802257 h 871268"/>
                <a:gd name="connsiteX90" fmla="*/ 2027208 w 3700733"/>
                <a:gd name="connsiteY90" fmla="*/ 776377 h 871268"/>
                <a:gd name="connsiteX91" fmla="*/ 2053087 w 3700733"/>
                <a:gd name="connsiteY91" fmla="*/ 767751 h 871268"/>
                <a:gd name="connsiteX92" fmla="*/ 2087593 w 3700733"/>
                <a:gd name="connsiteY92" fmla="*/ 750498 h 871268"/>
                <a:gd name="connsiteX93" fmla="*/ 2113472 w 3700733"/>
                <a:gd name="connsiteY93" fmla="*/ 733245 h 871268"/>
                <a:gd name="connsiteX94" fmla="*/ 2139351 w 3700733"/>
                <a:gd name="connsiteY94" fmla="*/ 724619 h 871268"/>
                <a:gd name="connsiteX95" fmla="*/ 2173857 w 3700733"/>
                <a:gd name="connsiteY95" fmla="*/ 707366 h 871268"/>
                <a:gd name="connsiteX96" fmla="*/ 2242868 w 3700733"/>
                <a:gd name="connsiteY96" fmla="*/ 690113 h 871268"/>
                <a:gd name="connsiteX97" fmla="*/ 2268748 w 3700733"/>
                <a:gd name="connsiteY97" fmla="*/ 681487 h 871268"/>
                <a:gd name="connsiteX98" fmla="*/ 2363638 w 3700733"/>
                <a:gd name="connsiteY98" fmla="*/ 672860 h 871268"/>
                <a:gd name="connsiteX99" fmla="*/ 2467155 w 3700733"/>
                <a:gd name="connsiteY99" fmla="*/ 655608 h 871268"/>
                <a:gd name="connsiteX100" fmla="*/ 2725948 w 3700733"/>
                <a:gd name="connsiteY100" fmla="*/ 664234 h 871268"/>
                <a:gd name="connsiteX101" fmla="*/ 2812212 w 3700733"/>
                <a:gd name="connsiteY101" fmla="*/ 690113 h 871268"/>
                <a:gd name="connsiteX102" fmla="*/ 2846717 w 3700733"/>
                <a:gd name="connsiteY102" fmla="*/ 698740 h 871268"/>
                <a:gd name="connsiteX103" fmla="*/ 2924355 w 3700733"/>
                <a:gd name="connsiteY103" fmla="*/ 724619 h 871268"/>
                <a:gd name="connsiteX104" fmla="*/ 2993366 w 3700733"/>
                <a:gd name="connsiteY104" fmla="*/ 759125 h 871268"/>
                <a:gd name="connsiteX105" fmla="*/ 3027872 w 3700733"/>
                <a:gd name="connsiteY105" fmla="*/ 776377 h 871268"/>
                <a:gd name="connsiteX106" fmla="*/ 3062378 w 3700733"/>
                <a:gd name="connsiteY106" fmla="*/ 785004 h 871268"/>
                <a:gd name="connsiteX107" fmla="*/ 3157268 w 3700733"/>
                <a:gd name="connsiteY107" fmla="*/ 810883 h 871268"/>
                <a:gd name="connsiteX108" fmla="*/ 3364302 w 3700733"/>
                <a:gd name="connsiteY108" fmla="*/ 828136 h 871268"/>
                <a:gd name="connsiteX109" fmla="*/ 3424687 w 3700733"/>
                <a:gd name="connsiteY109" fmla="*/ 836762 h 871268"/>
                <a:gd name="connsiteX110" fmla="*/ 3459193 w 3700733"/>
                <a:gd name="connsiteY110" fmla="*/ 845389 h 871268"/>
                <a:gd name="connsiteX111" fmla="*/ 3597216 w 3700733"/>
                <a:gd name="connsiteY111" fmla="*/ 854015 h 871268"/>
                <a:gd name="connsiteX112" fmla="*/ 3623095 w 3700733"/>
                <a:gd name="connsiteY112" fmla="*/ 845389 h 871268"/>
                <a:gd name="connsiteX113" fmla="*/ 3692106 w 3700733"/>
                <a:gd name="connsiteY113" fmla="*/ 767751 h 871268"/>
                <a:gd name="connsiteX114" fmla="*/ 3700733 w 3700733"/>
                <a:gd name="connsiteY114" fmla="*/ 750498 h 87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3700733" h="871268">
                  <a:moveTo>
                    <a:pt x="0" y="276045"/>
                  </a:moveTo>
                  <a:lnTo>
                    <a:pt x="69012" y="267419"/>
                  </a:lnTo>
                  <a:cubicBezTo>
                    <a:pt x="146136" y="259301"/>
                    <a:pt x="168161" y="259949"/>
                    <a:pt x="241540" y="250166"/>
                  </a:cubicBezTo>
                  <a:cubicBezTo>
                    <a:pt x="258878" y="247854"/>
                    <a:pt x="276046" y="244415"/>
                    <a:pt x="293299" y="241540"/>
                  </a:cubicBezTo>
                  <a:cubicBezTo>
                    <a:pt x="561079" y="245724"/>
                    <a:pt x="919112" y="258680"/>
                    <a:pt x="1199072" y="241540"/>
                  </a:cubicBezTo>
                  <a:cubicBezTo>
                    <a:pt x="1225609" y="239915"/>
                    <a:pt x="1291696" y="216416"/>
                    <a:pt x="1319842" y="207034"/>
                  </a:cubicBezTo>
                  <a:cubicBezTo>
                    <a:pt x="1328468" y="204159"/>
                    <a:pt x="1336900" y="200613"/>
                    <a:pt x="1345721" y="198408"/>
                  </a:cubicBezTo>
                  <a:cubicBezTo>
                    <a:pt x="1373206" y="191536"/>
                    <a:pt x="1394875" y="185537"/>
                    <a:pt x="1423359" y="181155"/>
                  </a:cubicBezTo>
                  <a:cubicBezTo>
                    <a:pt x="1454212" y="176408"/>
                    <a:pt x="1541208" y="167102"/>
                    <a:pt x="1570008" y="163902"/>
                  </a:cubicBezTo>
                  <a:cubicBezTo>
                    <a:pt x="1622875" y="150684"/>
                    <a:pt x="1600824" y="154727"/>
                    <a:pt x="1673525" y="146649"/>
                  </a:cubicBezTo>
                  <a:cubicBezTo>
                    <a:pt x="1891561" y="122423"/>
                    <a:pt x="1770492" y="138958"/>
                    <a:pt x="1897812" y="120770"/>
                  </a:cubicBezTo>
                  <a:cubicBezTo>
                    <a:pt x="1969572" y="96848"/>
                    <a:pt x="1855227" y="133251"/>
                    <a:pt x="1984076" y="103517"/>
                  </a:cubicBezTo>
                  <a:cubicBezTo>
                    <a:pt x="2095917" y="77708"/>
                    <a:pt x="1992852" y="94855"/>
                    <a:pt x="2061714" y="77638"/>
                  </a:cubicBezTo>
                  <a:cubicBezTo>
                    <a:pt x="2169632" y="50656"/>
                    <a:pt x="2035431" y="85146"/>
                    <a:pt x="2122099" y="60385"/>
                  </a:cubicBezTo>
                  <a:cubicBezTo>
                    <a:pt x="2160175" y="49507"/>
                    <a:pt x="2149384" y="55544"/>
                    <a:pt x="2182483" y="43132"/>
                  </a:cubicBezTo>
                  <a:cubicBezTo>
                    <a:pt x="2196982" y="37695"/>
                    <a:pt x="2210784" y="30329"/>
                    <a:pt x="2225616" y="25879"/>
                  </a:cubicBezTo>
                  <a:cubicBezTo>
                    <a:pt x="2239660" y="21666"/>
                    <a:pt x="2254285" y="19663"/>
                    <a:pt x="2268748" y="17253"/>
                  </a:cubicBezTo>
                  <a:cubicBezTo>
                    <a:pt x="2288804" y="13910"/>
                    <a:pt x="2309037" y="11718"/>
                    <a:pt x="2329133" y="8626"/>
                  </a:cubicBezTo>
                  <a:cubicBezTo>
                    <a:pt x="2346420" y="5966"/>
                    <a:pt x="2363638" y="2875"/>
                    <a:pt x="2380891" y="0"/>
                  </a:cubicBezTo>
                  <a:lnTo>
                    <a:pt x="2812212" y="8626"/>
                  </a:lnTo>
                  <a:cubicBezTo>
                    <a:pt x="2849412" y="9979"/>
                    <a:pt x="2850643" y="18234"/>
                    <a:pt x="2881223" y="25879"/>
                  </a:cubicBezTo>
                  <a:cubicBezTo>
                    <a:pt x="2926690" y="37246"/>
                    <a:pt x="2973779" y="40392"/>
                    <a:pt x="3019246" y="51759"/>
                  </a:cubicBezTo>
                  <a:cubicBezTo>
                    <a:pt x="3028067" y="53964"/>
                    <a:pt x="3036382" y="57887"/>
                    <a:pt x="3045125" y="60385"/>
                  </a:cubicBezTo>
                  <a:cubicBezTo>
                    <a:pt x="3083202" y="71264"/>
                    <a:pt x="3072410" y="65225"/>
                    <a:pt x="3105510" y="77638"/>
                  </a:cubicBezTo>
                  <a:cubicBezTo>
                    <a:pt x="3120009" y="83075"/>
                    <a:pt x="3133952" y="89994"/>
                    <a:pt x="3148642" y="94891"/>
                  </a:cubicBezTo>
                  <a:cubicBezTo>
                    <a:pt x="3159890" y="98640"/>
                    <a:pt x="3171900" y="99768"/>
                    <a:pt x="3183148" y="103517"/>
                  </a:cubicBezTo>
                  <a:cubicBezTo>
                    <a:pt x="3197838" y="108414"/>
                    <a:pt x="3211781" y="115333"/>
                    <a:pt x="3226280" y="120770"/>
                  </a:cubicBezTo>
                  <a:cubicBezTo>
                    <a:pt x="3234794" y="123963"/>
                    <a:pt x="3243386" y="127004"/>
                    <a:pt x="3252159" y="129396"/>
                  </a:cubicBezTo>
                  <a:cubicBezTo>
                    <a:pt x="3275035" y="135635"/>
                    <a:pt x="3321170" y="146649"/>
                    <a:pt x="3321170" y="146649"/>
                  </a:cubicBezTo>
                  <a:cubicBezTo>
                    <a:pt x="3374965" y="182512"/>
                    <a:pt x="3314282" y="147170"/>
                    <a:pt x="3398808" y="172528"/>
                  </a:cubicBezTo>
                  <a:cubicBezTo>
                    <a:pt x="3411125" y="176223"/>
                    <a:pt x="3421273" y="185266"/>
                    <a:pt x="3433314" y="189781"/>
                  </a:cubicBezTo>
                  <a:cubicBezTo>
                    <a:pt x="3444415" y="193944"/>
                    <a:pt x="3456317" y="195532"/>
                    <a:pt x="3467819" y="198408"/>
                  </a:cubicBezTo>
                  <a:cubicBezTo>
                    <a:pt x="3482196" y="207034"/>
                    <a:pt x="3496733" y="215401"/>
                    <a:pt x="3510951" y="224287"/>
                  </a:cubicBezTo>
                  <a:cubicBezTo>
                    <a:pt x="3519743" y="229782"/>
                    <a:pt x="3527558" y="236903"/>
                    <a:pt x="3536831" y="241540"/>
                  </a:cubicBezTo>
                  <a:cubicBezTo>
                    <a:pt x="3544964" y="245606"/>
                    <a:pt x="3554084" y="247291"/>
                    <a:pt x="3562710" y="250166"/>
                  </a:cubicBezTo>
                  <a:lnTo>
                    <a:pt x="3614468" y="284672"/>
                  </a:lnTo>
                  <a:lnTo>
                    <a:pt x="3640348" y="301925"/>
                  </a:lnTo>
                  <a:cubicBezTo>
                    <a:pt x="3637472" y="322053"/>
                    <a:pt x="3639979" y="343729"/>
                    <a:pt x="3631721" y="362309"/>
                  </a:cubicBezTo>
                  <a:cubicBezTo>
                    <a:pt x="3627510" y="371783"/>
                    <a:pt x="3614278" y="373536"/>
                    <a:pt x="3605842" y="379562"/>
                  </a:cubicBezTo>
                  <a:cubicBezTo>
                    <a:pt x="3594143" y="387919"/>
                    <a:pt x="3583036" y="397085"/>
                    <a:pt x="3571336" y="405442"/>
                  </a:cubicBezTo>
                  <a:cubicBezTo>
                    <a:pt x="3523869" y="439347"/>
                    <a:pt x="3559765" y="412174"/>
                    <a:pt x="3476446" y="439947"/>
                  </a:cubicBezTo>
                  <a:lnTo>
                    <a:pt x="3424687" y="457200"/>
                  </a:lnTo>
                  <a:cubicBezTo>
                    <a:pt x="3363242" y="477681"/>
                    <a:pt x="3407866" y="465129"/>
                    <a:pt x="3286665" y="474453"/>
                  </a:cubicBezTo>
                  <a:cubicBezTo>
                    <a:pt x="3191774" y="471577"/>
                    <a:pt x="3096781" y="471092"/>
                    <a:pt x="3001993" y="465826"/>
                  </a:cubicBezTo>
                  <a:cubicBezTo>
                    <a:pt x="2992914" y="465322"/>
                    <a:pt x="2984935" y="459405"/>
                    <a:pt x="2976114" y="457200"/>
                  </a:cubicBezTo>
                  <a:cubicBezTo>
                    <a:pt x="2961890" y="453644"/>
                    <a:pt x="2947445" y="450984"/>
                    <a:pt x="2932982" y="448574"/>
                  </a:cubicBezTo>
                  <a:cubicBezTo>
                    <a:pt x="2912926" y="445231"/>
                    <a:pt x="2892653" y="443290"/>
                    <a:pt x="2872597" y="439947"/>
                  </a:cubicBezTo>
                  <a:cubicBezTo>
                    <a:pt x="2858134" y="437537"/>
                    <a:pt x="2843957" y="433550"/>
                    <a:pt x="2829465" y="431321"/>
                  </a:cubicBezTo>
                  <a:cubicBezTo>
                    <a:pt x="2774999" y="422942"/>
                    <a:pt x="2720438" y="419056"/>
                    <a:pt x="2665563" y="414068"/>
                  </a:cubicBezTo>
                  <a:cubicBezTo>
                    <a:pt x="2538932" y="420399"/>
                    <a:pt x="2412024" y="425121"/>
                    <a:pt x="2286000" y="439947"/>
                  </a:cubicBezTo>
                  <a:cubicBezTo>
                    <a:pt x="2265807" y="442323"/>
                    <a:pt x="2245744" y="445698"/>
                    <a:pt x="2225616" y="448574"/>
                  </a:cubicBezTo>
                  <a:cubicBezTo>
                    <a:pt x="2216989" y="451449"/>
                    <a:pt x="2208558" y="454995"/>
                    <a:pt x="2199736" y="457200"/>
                  </a:cubicBezTo>
                  <a:cubicBezTo>
                    <a:pt x="2185512" y="460756"/>
                    <a:pt x="2170514" y="461189"/>
                    <a:pt x="2156604" y="465826"/>
                  </a:cubicBezTo>
                  <a:cubicBezTo>
                    <a:pt x="2144405" y="469892"/>
                    <a:pt x="2133919" y="478013"/>
                    <a:pt x="2122099" y="483079"/>
                  </a:cubicBezTo>
                  <a:cubicBezTo>
                    <a:pt x="2113741" y="486661"/>
                    <a:pt x="2104352" y="487639"/>
                    <a:pt x="2096219" y="491706"/>
                  </a:cubicBezTo>
                  <a:cubicBezTo>
                    <a:pt x="2086946" y="496343"/>
                    <a:pt x="2080083" y="505416"/>
                    <a:pt x="2070340" y="508959"/>
                  </a:cubicBezTo>
                  <a:cubicBezTo>
                    <a:pt x="2048056" y="517062"/>
                    <a:pt x="2023824" y="518712"/>
                    <a:pt x="2001329" y="526211"/>
                  </a:cubicBezTo>
                  <a:cubicBezTo>
                    <a:pt x="1992703" y="529087"/>
                    <a:pt x="1983808" y="531256"/>
                    <a:pt x="1975450" y="534838"/>
                  </a:cubicBezTo>
                  <a:cubicBezTo>
                    <a:pt x="1963630" y="539904"/>
                    <a:pt x="1952985" y="547576"/>
                    <a:pt x="1940944" y="552091"/>
                  </a:cubicBezTo>
                  <a:cubicBezTo>
                    <a:pt x="1929843" y="556254"/>
                    <a:pt x="1917838" y="557460"/>
                    <a:pt x="1906438" y="560717"/>
                  </a:cubicBezTo>
                  <a:cubicBezTo>
                    <a:pt x="1897695" y="563215"/>
                    <a:pt x="1889302" y="566845"/>
                    <a:pt x="1880559" y="569343"/>
                  </a:cubicBezTo>
                  <a:cubicBezTo>
                    <a:pt x="1869159" y="572600"/>
                    <a:pt x="1857409" y="574563"/>
                    <a:pt x="1846053" y="577970"/>
                  </a:cubicBezTo>
                  <a:cubicBezTo>
                    <a:pt x="1828634" y="583196"/>
                    <a:pt x="1811938" y="590813"/>
                    <a:pt x="1794295" y="595223"/>
                  </a:cubicBezTo>
                  <a:cubicBezTo>
                    <a:pt x="1782793" y="598098"/>
                    <a:pt x="1771145" y="600442"/>
                    <a:pt x="1759789" y="603849"/>
                  </a:cubicBezTo>
                  <a:cubicBezTo>
                    <a:pt x="1742370" y="609075"/>
                    <a:pt x="1725284" y="615351"/>
                    <a:pt x="1708031" y="621102"/>
                  </a:cubicBezTo>
                  <a:cubicBezTo>
                    <a:pt x="1699404" y="623978"/>
                    <a:pt x="1690284" y="625661"/>
                    <a:pt x="1682151" y="629728"/>
                  </a:cubicBezTo>
                  <a:cubicBezTo>
                    <a:pt x="1649783" y="645913"/>
                    <a:pt x="1648374" y="649736"/>
                    <a:pt x="1613140" y="655608"/>
                  </a:cubicBezTo>
                  <a:cubicBezTo>
                    <a:pt x="1573028" y="662293"/>
                    <a:pt x="1492370" y="672860"/>
                    <a:pt x="1492370" y="672860"/>
                  </a:cubicBezTo>
                  <a:cubicBezTo>
                    <a:pt x="1337095" y="669985"/>
                    <a:pt x="1181704" y="670884"/>
                    <a:pt x="1026544" y="664234"/>
                  </a:cubicBezTo>
                  <a:cubicBezTo>
                    <a:pt x="980221" y="662249"/>
                    <a:pt x="934784" y="650065"/>
                    <a:pt x="888521" y="646981"/>
                  </a:cubicBezTo>
                  <a:lnTo>
                    <a:pt x="759125" y="638355"/>
                  </a:lnTo>
                  <a:cubicBezTo>
                    <a:pt x="741872" y="635479"/>
                    <a:pt x="724737" y="631772"/>
                    <a:pt x="707366" y="629728"/>
                  </a:cubicBezTo>
                  <a:cubicBezTo>
                    <a:pt x="513351" y="606902"/>
                    <a:pt x="427404" y="624731"/>
                    <a:pt x="172529" y="629728"/>
                  </a:cubicBezTo>
                  <a:cubicBezTo>
                    <a:pt x="161027" y="632604"/>
                    <a:pt x="149379" y="634948"/>
                    <a:pt x="138023" y="638355"/>
                  </a:cubicBezTo>
                  <a:cubicBezTo>
                    <a:pt x="120604" y="643581"/>
                    <a:pt x="86265" y="655608"/>
                    <a:pt x="86265" y="655608"/>
                  </a:cubicBezTo>
                  <a:cubicBezTo>
                    <a:pt x="89140" y="698740"/>
                    <a:pt x="78432" y="745032"/>
                    <a:pt x="94891" y="785004"/>
                  </a:cubicBezTo>
                  <a:cubicBezTo>
                    <a:pt x="101815" y="801820"/>
                    <a:pt x="131518" y="792169"/>
                    <a:pt x="146650" y="802257"/>
                  </a:cubicBezTo>
                  <a:cubicBezTo>
                    <a:pt x="180095" y="824553"/>
                    <a:pt x="162694" y="816230"/>
                    <a:pt x="198408" y="828136"/>
                  </a:cubicBezTo>
                  <a:lnTo>
                    <a:pt x="733246" y="819509"/>
                  </a:lnTo>
                  <a:cubicBezTo>
                    <a:pt x="787956" y="819509"/>
                    <a:pt x="842663" y="823183"/>
                    <a:pt x="897148" y="828136"/>
                  </a:cubicBezTo>
                  <a:cubicBezTo>
                    <a:pt x="906204" y="828959"/>
                    <a:pt x="914151" y="834789"/>
                    <a:pt x="923027" y="836762"/>
                  </a:cubicBezTo>
                  <a:cubicBezTo>
                    <a:pt x="940101" y="840556"/>
                    <a:pt x="957326" y="844331"/>
                    <a:pt x="974785" y="845389"/>
                  </a:cubicBezTo>
                  <a:cubicBezTo>
                    <a:pt x="1052334" y="850089"/>
                    <a:pt x="1130061" y="851140"/>
                    <a:pt x="1207699" y="854015"/>
                  </a:cubicBezTo>
                  <a:lnTo>
                    <a:pt x="1311216" y="862642"/>
                  </a:lnTo>
                  <a:cubicBezTo>
                    <a:pt x="1334284" y="864949"/>
                    <a:pt x="1357044" y="871268"/>
                    <a:pt x="1380227" y="871268"/>
                  </a:cubicBezTo>
                  <a:cubicBezTo>
                    <a:pt x="1503505" y="871268"/>
                    <a:pt x="1635384" y="861791"/>
                    <a:pt x="1759789" y="854015"/>
                  </a:cubicBezTo>
                  <a:cubicBezTo>
                    <a:pt x="1777042" y="848264"/>
                    <a:pt x="1793905" y="841173"/>
                    <a:pt x="1811548" y="836762"/>
                  </a:cubicBezTo>
                  <a:lnTo>
                    <a:pt x="1880559" y="819509"/>
                  </a:lnTo>
                  <a:cubicBezTo>
                    <a:pt x="1892061" y="816634"/>
                    <a:pt x="1903817" y="814632"/>
                    <a:pt x="1915065" y="810883"/>
                  </a:cubicBezTo>
                  <a:cubicBezTo>
                    <a:pt x="1923691" y="808008"/>
                    <a:pt x="1932201" y="804755"/>
                    <a:pt x="1940944" y="802257"/>
                  </a:cubicBezTo>
                  <a:cubicBezTo>
                    <a:pt x="2032199" y="776184"/>
                    <a:pt x="1904218" y="817374"/>
                    <a:pt x="2027208" y="776377"/>
                  </a:cubicBezTo>
                  <a:cubicBezTo>
                    <a:pt x="2035834" y="773502"/>
                    <a:pt x="2044954" y="771817"/>
                    <a:pt x="2053087" y="767751"/>
                  </a:cubicBezTo>
                  <a:cubicBezTo>
                    <a:pt x="2064589" y="762000"/>
                    <a:pt x="2076428" y="756878"/>
                    <a:pt x="2087593" y="750498"/>
                  </a:cubicBezTo>
                  <a:cubicBezTo>
                    <a:pt x="2096595" y="745354"/>
                    <a:pt x="2104199" y="737882"/>
                    <a:pt x="2113472" y="733245"/>
                  </a:cubicBezTo>
                  <a:cubicBezTo>
                    <a:pt x="2121605" y="729179"/>
                    <a:pt x="2130993" y="728201"/>
                    <a:pt x="2139351" y="724619"/>
                  </a:cubicBezTo>
                  <a:cubicBezTo>
                    <a:pt x="2151171" y="719553"/>
                    <a:pt x="2161657" y="711433"/>
                    <a:pt x="2173857" y="707366"/>
                  </a:cubicBezTo>
                  <a:cubicBezTo>
                    <a:pt x="2196352" y="699868"/>
                    <a:pt x="2220373" y="697611"/>
                    <a:pt x="2242868" y="690113"/>
                  </a:cubicBezTo>
                  <a:cubicBezTo>
                    <a:pt x="2251495" y="687238"/>
                    <a:pt x="2259746" y="682773"/>
                    <a:pt x="2268748" y="681487"/>
                  </a:cubicBezTo>
                  <a:cubicBezTo>
                    <a:pt x="2300189" y="676995"/>
                    <a:pt x="2332072" y="676367"/>
                    <a:pt x="2363638" y="672860"/>
                  </a:cubicBezTo>
                  <a:cubicBezTo>
                    <a:pt x="2411792" y="667510"/>
                    <a:pt x="2423372" y="664364"/>
                    <a:pt x="2467155" y="655608"/>
                  </a:cubicBezTo>
                  <a:cubicBezTo>
                    <a:pt x="2553419" y="658483"/>
                    <a:pt x="2639776" y="659310"/>
                    <a:pt x="2725948" y="664234"/>
                  </a:cubicBezTo>
                  <a:cubicBezTo>
                    <a:pt x="2767071" y="666584"/>
                    <a:pt x="2773625" y="677250"/>
                    <a:pt x="2812212" y="690113"/>
                  </a:cubicBezTo>
                  <a:cubicBezTo>
                    <a:pt x="2823459" y="693862"/>
                    <a:pt x="2835470" y="694991"/>
                    <a:pt x="2846717" y="698740"/>
                  </a:cubicBezTo>
                  <a:cubicBezTo>
                    <a:pt x="2944169" y="731224"/>
                    <a:pt x="2841668" y="703945"/>
                    <a:pt x="2924355" y="724619"/>
                  </a:cubicBezTo>
                  <a:cubicBezTo>
                    <a:pt x="2970180" y="755169"/>
                    <a:pt x="2930061" y="730990"/>
                    <a:pt x="2993366" y="759125"/>
                  </a:cubicBezTo>
                  <a:cubicBezTo>
                    <a:pt x="3005117" y="764348"/>
                    <a:pt x="3015831" y="771862"/>
                    <a:pt x="3027872" y="776377"/>
                  </a:cubicBezTo>
                  <a:cubicBezTo>
                    <a:pt x="3038973" y="780540"/>
                    <a:pt x="3050978" y="781747"/>
                    <a:pt x="3062378" y="785004"/>
                  </a:cubicBezTo>
                  <a:cubicBezTo>
                    <a:pt x="3104484" y="797034"/>
                    <a:pt x="3095780" y="802099"/>
                    <a:pt x="3157268" y="810883"/>
                  </a:cubicBezTo>
                  <a:cubicBezTo>
                    <a:pt x="3266128" y="826434"/>
                    <a:pt x="3197355" y="818315"/>
                    <a:pt x="3364302" y="828136"/>
                  </a:cubicBezTo>
                  <a:cubicBezTo>
                    <a:pt x="3384430" y="831011"/>
                    <a:pt x="3404682" y="833125"/>
                    <a:pt x="3424687" y="836762"/>
                  </a:cubicBezTo>
                  <a:cubicBezTo>
                    <a:pt x="3436352" y="838883"/>
                    <a:pt x="3447396" y="844209"/>
                    <a:pt x="3459193" y="845389"/>
                  </a:cubicBezTo>
                  <a:cubicBezTo>
                    <a:pt x="3505062" y="849976"/>
                    <a:pt x="3551208" y="851140"/>
                    <a:pt x="3597216" y="854015"/>
                  </a:cubicBezTo>
                  <a:cubicBezTo>
                    <a:pt x="3605842" y="851140"/>
                    <a:pt x="3615918" y="850972"/>
                    <a:pt x="3623095" y="845389"/>
                  </a:cubicBezTo>
                  <a:cubicBezTo>
                    <a:pt x="3653826" y="821487"/>
                    <a:pt x="3673369" y="798979"/>
                    <a:pt x="3692106" y="767751"/>
                  </a:cubicBezTo>
                  <a:cubicBezTo>
                    <a:pt x="3695414" y="762237"/>
                    <a:pt x="3697857" y="756249"/>
                    <a:pt x="3700733" y="750498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</p:grpSp>
      <p:pic>
        <p:nvPicPr>
          <p:cNvPr id="16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4253" y="1486954"/>
            <a:ext cx="1461287" cy="2271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2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36986" y="1486954"/>
            <a:ext cx="1461287" cy="2271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29719" y="1486954"/>
            <a:ext cx="1461287" cy="2271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402" y="1486954"/>
            <a:ext cx="1461287" cy="2271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629" t="24321" r="36858"/>
          <a:stretch/>
        </p:blipFill>
        <p:spPr bwMode="auto">
          <a:xfrm>
            <a:off x="5629718" y="1486954"/>
            <a:ext cx="1461287" cy="2271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ttp://t1.gstatic.com/images?q=tbn:ANd9GcQs-7Ncdg1zTN53DAeWoqaybXPbEv54pioWraehcFvaLwaIV96Q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089" y="5229076"/>
            <a:ext cx="1309688" cy="87153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7" name="Picture 2" descr="http://t1.gstatic.com/images?q=tbn:ANd9GcQs-7Ncdg1zTN53DAeWoqaybXPbEv54pioWraehcFvaLwaIV96Q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5545" y="5229076"/>
            <a:ext cx="1309688" cy="87153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8" name="Picture 2" descr="http://t1.gstatic.com/images?q=tbn:ANd9GcQs-7Ncdg1zTN53DAeWoqaybXPbEv54pioWraehcFvaLwaIV96Q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7001" y="5229076"/>
            <a:ext cx="1309688" cy="87153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9" name="Picture 2" descr="http://t1.gstatic.com/images?q=tbn:ANd9GcQs-7Ncdg1zTN53DAeWoqaybXPbEv54pioWraehcFvaLwaIV96Q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58457" y="5229076"/>
            <a:ext cx="1309688" cy="87153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2" descr="http://t1.gstatic.com/images?q=tbn:ANd9GcQs-7Ncdg1zTN53DAeWoqaybXPbEv54pioWraehcFvaLwaIV96Q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9914" y="5229076"/>
            <a:ext cx="1309688" cy="87153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7153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fr-CH" i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Une étude sur le riz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629"/>
          <a:stretch/>
        </p:blipFill>
        <p:spPr>
          <a:xfrm>
            <a:off x="1463103" y="1916832"/>
            <a:ext cx="5809425" cy="307314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40271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CEAAkGBhQSERUUExQVFRUWGCAYGRgYGBoaGhkfISAhHhscIBgaGyYgGh8kHBoZIC8gIycpLCwsGR4xNTAqNSYrLCkBCQoKDgwOGg8PGiwkHyQsLC8sLC8sLCwsLDQsNSosLCwsLCwsLCwsLCwsLCwsLCwsLCwsLCwsLCwsLCwsLCwsLP/AABEIALcBEwMBIgACEQEDEQH/xAAbAAACAwEBAQAAAAAAAAAAAAAEBQIDBgABB//EAEEQAAIBAgQDBgQDBgYBBAMBAAECEQMhAAQSMQVBURMiYXGBkQYyobEjQsEUUmKCktFyorLh8PEzJENTwpPT4hX/xAAaAQADAQEBAQAAAAAAAAAAAAACAwQBBQAG/8QALxEAAgIBAwIEBQMFAQAAAAAAAAECEQMSITFBUSJhcfAEEzKBkaGxwRQjM0Lx0f/aAAwDAQACEQMRAD8Ab5esNYBYnUCQIsLkG/WR7Yb0SpAIMCNyAdO4m/kY8ZwtzrgJSYCO9H3/AFk4iylCZmNKrtzLH+xHrj4Zbo9CVOmHVM4NMtIJAjaABzOILxJKQOkWeDMyJ2A5xfAGZrkq5PK0dQIjbwH1wXlkBXQRAIj+beJBHKxgifCMEn3GQnexXXzenszBA1COUapsR1/3x5xaq2oHlI94/wBjgTP5ViNIk988oiGn0/2wXnAW1iYAhtvD/nvjz3ZO290D5bhqk6dmJaoviT1tyG3UzhpUy4N1MFBFyBfb5SBsQYM88Z3MvURhVWTp0hRG50gjzE4Y5vMCoaddCwLQGB6ixUjSTJJ/XG77WexyjuqDLot7t+YC+9zeYk7npiJpwxbcP8vh18uYx7Qq6GBDDvj5dEAcjEC89cVFizDTzst7A3gfQ4zJvwC4vZsKoUgWTV3YLEeFjynx8MRoUUlqgJcxckRzvtbkOfLAlPMw6i1on0U39xi2oXA74ju2Uc5vNrGJ98Z0GwkkmUU6IJBm5BkTyiAffEJJKqDewv4jmcdw6kWWbR3gI325iN5x7WyjlzCnT3YtuPDyHTG9yaTclwGMNLJzsvjsCf1xPSWrqkkFQOsgRNz0uAcClyaiECRJjxvbBnZg1XBYK7CNxuSCBv0gRgEuo+Er/Jdm6Dt8gDawSSAO6BcW3a9v+7CZpFZ9DGSaoAMEwAAbX5WwwqqBS7sh+8njveCTuYHoLYFoVIZoManuOZGkRPOAfvghuWCbLqLAVL9DYcxbf2++FeZrHXW2krp9yT7wMXB27TeDHLmegi//AHj3P0GkACSbR036bbn0wMSeUri6PBmm0KukXBYmNthEeU38MXZOSqtpkqAAenW2BTYBZk6dQ8QRJHjBn64JVgtMbTCiB1Mm58Rj17h4ncnfYvKaE1jvatja08gImYAk+AjFTjvAC4jnIkmdz67eePeJ1tCoCQSTvHOCBcXMH6k4nxLKGFAPzWIB2EG8RtY+WNfI6aq12IZOi8d6Vi4gte8EGSefL/hoaqVZ+RCt5Aj+2GdCuC3Z7M0lCbjaT3QNsK833KramBmVIgg3g7Re3PAvcCa0xVFtFe7AiwEz4CAI53ne18XZerqpsY7wXbZhFyLbxvEYrpuAjEGLEk+VgB4W+uDeCupWWuJgbDV9Og+uNQWJXUfIAy3ey6E+/UGYjqLfXFeSovoupHe1ElSD/wBRf0HXB/GaqiAOR22PidrDbpgFmKuUUMFMreSpEcj1E43ubKG78kQq5smmyiY0EmNyJEjBPClmmO6QTfcAxAvMWt9zgTKpFUHUFXQ1/Lffex98EZzMTNjeIAtFxbbpy8MB0SFQd1J+hJtLBtWkaoi45ExPITY74GzWQCoST3ZABHeI23Pvyxb2RDA6hEi28dOcDfpaMUaVXUDYkx9yvrafU4YE13K6CtpEFY8RffHYsDMBZLcoFvoMdhtIHVFbMHzmYBpoDsHjxsDf64Kr5sslgYLbSemrl48sCtl5VRIY6rRzkEe+LXUTUSbWM+e/Ppz8cIXYGFt39i/L5KJk6wRFl26ySPMD+9sHU8qE1EwSCIsdiLidjET6Yhw+lqCgP8u0RPlb8tueKeN5xlI0mFRoI36b+jYJq0VxiobsrrMRUKk8pi0ew/U88DvW0usb1CEBPLed7bwfTBGaUTq37og9R5+mEPEKshfCt7AA6j9RjIeKSEZdsjQ5zmU/a6ALMA1Jzr+UFwBC3gQdhf8Atgj4e4P2VNtb6pftQIusj+EmBbHvDKKk1FIBDRYCN9xGw2++J1U7KlUCi7EmSZJgC5O3OQB0wxSbWkoxYYy8T5F+aogAsDzM9bH+xB9MU5X5EgQXepc2OlQD6GZx6qEUNVbU7LDHSd9Vpt6YHzPEymgEwFSCq7gkkAljtvJ+2MS6Eb2e4T2JNSZN5Ckxsokm9hAm3/eC0zMimp1EQCpIIIPjIFiNx1jAXwtxA16dUEdyI+YkhjI3J1fLN8SoBu0pfmApgGxAJFuZJ5DecE41afKNbjo8PU9yGcbU6WElrgC8iZPqZ9sHZdCacPYghiR0X5QYtO+BMhTIqkKPzkFoI6ddxdRNrg4v/bF7SqoaTJMzuATFvDr/AGx6arcGL7luUz601l2UBlkLGpo8ukcuczjq2fylLTVkUtRgShLExuFSY848MRzGl6i92SVILX1IbECOjAi/K18KM5RWo4Zoixpi8rpBBnkRsfPHkl1GyejZDug4JKkkow3AiBNmvMTB364HXSH0glTbd1I20gSAIbFWTygVVLMzMTIK225iT5/8jF/E6K2JDQCCe8qg3ESDcz8u53wNU6DknGCZCu2gmTcEGxKyDuBfn/y2PSWpvTgmDeLGA14kb3549/YmdjO+gli2kXAO4Exy9se5h2qMhABcjvAX26gGPG3UYGiXTW77gtcnWuncoBPKQ5X9AMHtmDJIgADUZEkxAOmflgGbb+kY8zrKigSy9+oZgROrVtvHeHvt09ZGCSTK6rEdIm8+2MYyKcZWDVtTVUIO+/O83EdYMYY0U1VUcnZSsTEE7Dlv13ucL8lnPxU7oQoZNze5Pj5+pxfXzJFSVgJJDG8D90eJJZR5gdMeiFGS3fmToSr1C1mW8jpvF+XL649ztRW0s0EGdBJAgspsZFxJEbbjpjuIVezpMyyNYVLct9Vzt8pHr5YCy1TtKSghe45UMeYBBB9JsD0GCvqHmfEQqhliqQ37t5Ije4nbpiWWdkChIgXMGQBPykzbcDHmWogllljaJYyTeZ8B9hia8PRKhAgLYlREsZ+ckKANiBfr65FcnsTcXt6AudqMfm8N7SZJ9bW9sDcQzBqVtCyqpT1GTz1W9TPtHTBXFamuqq26mDsd4jl3QMBVDD1CZGwFuUTPvGMjLkXOfifn7/ktogvVECQEjlFz09MEtRZiTp6AE9Z3B2NueOy1CXVka9SGvuBpi9vPBCvqCqzPFjCkWvM8ombydhjGrdjIpLZAjUBTqHTcbqSZ9CJsBt44A4jVOkydmlfL9LnDF2ioCWDbm03B2/6nA2fyXa00XWF7onuk6bz9cFyxMnKTaBRmyQCASCAZ8xOPMWLl1QBQHIAF9I6eeOwewGiZCigQiSWIYd0gg3NwR1tEeGDkMk66ehrpI2aBfe093yHrgClV1GlyY1IMC9trmZ3OHNNaSk3JbSQASd9iYiCbbzaNsZtux2FKmXJlwmkyYle6LQNj5jnOPOJUNdNtpJB29L9f+/DEao1KAsqumN7QD803+owfmCGSDHUxYnqR6+2B3KJO0xIuYYKF1loJUiJubEQNrQJ5YD4lwiUaDEhnkX0zp+vdN8EnKUwGFNjJnWCTInmLW8pOLHqFVpCNQY6GETAIJmPH2tjU6exN/vuEZKjBp6rMI1GdzFyf6uWI512Bl40Kx8CVDH1IiP1tiJaGQzzP1+2+GTZdSS4gOWBMweoNzz236DrjIu7Y/Fkq0hclP511apTeN7SLfphN+wCoz3K94EkjoTqWORmRjSUlAqWs25PSAPCFt0wlXImmxAM62sTfTJ5k85vPXHoPqJyLV+Q/g/BaeUXskJYOxc6iskAAAWN98DCkVfSJJHsNyAPEiPYYmM6wzNOmQNPZkzFwRufIyB5jEWqN+0Mx2sZ5TMfrgptuVvqhbqqSC89VWlqVSSxcwYIEsO8YgzAJjFB4KFeVDCV0hiwKtNzZoIN+Vt+gxGtmz29TSveQd2De47zwQZgWjzx6ubcEsz8iW1XB9Rz9NvPBJ2h6gncmj16TU4Zgl30q2pQZBJtFz3ZEeAOA1RTWqS0jUWkAErIiJJgSVtE3B2vgnjC1FQVKYDoWFtKmQbKIjltaNsX5sJTpMDTXU0QwCzMESbSN2H/ZxtpL7Ayi+ewRnqyUWE1OzdoQIYIiJCjkpM7xyx5Ty6sgNRS0nY3NoIg87jzwLm8slUqamsqDqYo0bXgsbgWOLOMZ6AqAKF0gxcgcuVzpBwDdpdwlN1vwGJSXTqqwAWJ+eCABvbndrXsMDZbNwar01ChbEnczF9oFhMX5YG444alQC21lRaZVZkm+5PdB88FM3aUmpXUm5vJABFrmYOmPU+uqg/qfBVx+sHoo0d1nMnmP3Zm+4uMQyLENTWZU3jkSx08/CT/1gPjr6cqAtgKhEeBBI+o+mCqS/jUFsBKb+BYx52jGV0ERknlp9aCs5lwr9mBHdhW/hJMC3keu46Yo4iNTBI09k4ck7F4ueWqBA6WwVnKg7YMGsghUAsLwJO4JDCwxJ8makMne1ctcgXvyB58idse4GyjT26A3E1PZaCL6de43BEADnK6j74F4bmGCKWCzOrSFECQDHTmMN6uepqyqZVYiIid1giZIIt9RhbmKTCso0kKx7p/Kdpg+4vffAdAM/OpPgIDjWxgXUHSdrWI9xjzMVNVVAs2c65EiykCb+JA8sB5OsZvYioVIPiZ+84JpZDQHIYCo5IkgkCSxHd57+tsee1hY22nfcuNamys4+YTcCLePpHtiqrngYYgaR3QrQY3NvOLYFq5crTcEkkreYBgC5NwPPaBGAazoFs1tUSYEes88eS5oDJPmxhXr/IRY6G2sI8v0x3b6RIkABQOZvP3JxRVonQpvIQ7/AMTLv0MMT6YCTNsuXZ1E6XUjxh52x6K2rzF6qY9hSFMqHWmbWvYiSfDx6+BxRUzCJUUH/wCNYEncAiR6DwmMMHcaXAJUamvubjVIJ6ah54BbJq9SbFgQplR3VsTv1nceOCVJ7lCW9ok+cKkqOzAFoKicdgRMqH7ztpLEmAeRMjl0jHYyvMasmWtkA5TKfiJayljfnAkW8xgjM1lp1meCxLlYb0JgD8onnubDriWSyY7TtCWnQQB3dO0ddU+keOLa+QmuahjTYj0Ak+4+mN1b79iHE6iG1GdqbqO88X2uBYm9gNUiPDHcLoBVBdvxCDzMEEztMQIkHpjxKi6S47wEXvynrMwMLaDD9paCL6XF+qgGBz+bHujSLJJVaLatVC5VXqAyEYRMgN8wgmdJK7+2D+HuEch3iO6AASCb3kEWieWLHo0tYZh3yIBAuATBv1MAdYPhhZmaRWqEBC3WL8gefhAxr3pk+RaKmgiqhsJixMyIGgrP0Yn2xY2emqIJIJYQeosB6YXh9dUgk6VRvrpnHAa8wykkwZBiwIuZI2BEjzjALihcWmvuH8XzBprrQSVUAx0JgmPAE4vrZcMA8wI1DmTsSJA52jzxZUy4dKZJACmTPMXkbjkTvgXiNZKSd35RBEbAC8WHTTjINNItrQtT4aBmpMM5TmdGhpIbnEkFdj4N548zNdlO06rxsDpFh7sfbDHMVzFMkWdtW0FTpNo5SCTgDPKCgmxAkXAuZjexG3MYZN7pCJrTKkGZitG0XiZvPhH+Irt4YmoDhDU7OTcACRBMGQd+Yi0eOAeIvpNJDJ1LqOn5onrG0YKyFVNKMkhdVgTNrReB0wNaUMeZvb30CBUIkAEyNWpiDMETEWFth+mAOOqFUuTZgBJFrXB5jDFqml4kFWZgBzBuIj/m+B6PDzmUAqAqt5tuAZG/XbHoptjJSTTXkecOzDK1PZkqdpqHtBHuB74A4/kqztCrCswVWmD4i5H5b+uHgXSqwLj5rC87xH5ZG3l0xbnKZHe3ZRC6iAAYi3Mbm43wai07oQ8drTYrzFAtmFAjRTV0swM2AE33kt7DniA4a4IBgdYsIJuNrGNWC6eTsE1AHUJtyMSNXUwbnr4YucFLswYNcAnTAPKTsYjeNsDuh11HS+5muL5WctW0wVXQRBkBQSBfqAuknrPXDBqgVtRGrQmoAbk3Ajxl8V5xV7DMIukqJYRFrnUDGx1Xg9ScWZ+nUalUSkYqaO6eYMAb8ueC5aXmSJacifvqD1GIRiDDtG/dVSFA5nr9Y9WnAMxqJB1aCLk/mbmYnmJtyseeFxoBaCobggLM8zYfmFhFonacSpMmXoKFWYkwxub357x9xjXxt3KYvTTfUvzVBkYohJUWM3AEkje20e8YupVV0EWYgTIFu8JmPGT159cDcRJ1CpaHZkJ9oPnIT69MD8JzH4fabEwpgA3BImMe6WeVN13DDlIIdZLDTYDeCJMaQB4gbYr49VK0202MxYwZud+R8cWZHKEImknUJUkmZuZnbmd9rxiPFDJpqoIAfn/Duf8AfxwqXKYGZNJtA2azoVyhVYYQGt3SOo2IIAt4E+GFKZAaKq1GGpXFQxfVoaGjwuL+GKuJ5k63sdgNup38ABg/K1Vero0BtaTHe22iQYHenfmTh0E1RGn8ySTD85xBVRNmFQwDy+Qtf2264ozGXYpVSBYqADpZSBGqO6LzqEMJEcsMqGTSsqlwe6wYANInaCYg87DxxYtMEsqqsMxB70FyNzMc4mBgKUVsVvHdpC7LMHE2jSQDPIRFo5m2/wCWMMco+rUbXt42Efc4qz2VVO0JFQEheYaL/ugLYSBMnAhr6KDkG4Bg7wdgY87xgJq3sbGLhKn2I1HEnuObwCFJHhfw2x2LMtWhF7QrrgTsL47GvngL7EqlBkLB2DOF70bLPLpsMQz+Z/D06alwPl3vaJ2wFRzP4dRmIN7woW0zyAufHBjOpCsQI3jvecdxtvXAxW9kUHq+kvylBey096SYOrTbyG0ePOcBIwatrWi06AdWmYAMadpDRffE1zSupK9zvLdjvzB7siOQidr3xXn6Zg6WM1DEhoIWTJUbEz7gYerUi6O9Jl/FKdWo1FaVQoO1Gsgkd0CWuPBT9MUfEoC5oxaGUC3JluJ9Ab8wMMuG97WpJ1FTHWNyfKCB/MMR4/SC3eWmowUxGkwIB8B08fPGqVQoQ46sbYDlaUdo3VVHuDP+nE2z6U0ELD1O8Zk/kmbmAR4DHU6ummnUG5IvII3Hvg3K0TUqBjTGnQeVwZmLmAIi8dcJjtJo9hSWy5PeIsUporWmNQ5xvEHflbEuyGstErTXY82N7jyx4pOYpgk6Se9YxIBkrfcED6YIyrggg3USHJJkSCTABE+XK2Arou5ZjV7vgA4TmHqM4I1ADUWgyTsRAN9z5Rg9+GAhtemGEAhrryF9Qgx4G4xfR0qiqqaVJ/DiDI5sWBNzPPryjF/7CQAWKhv3lAk+pvaBfrOHPZ2hMotvcS8ZyRIDo4LU0jSYki5i1jcjzjAnC+7TRp7upt+kgqf6cTzfFGWqKbajM3JEzPltzjxxz5yaSkkMA5FhEx4Eb4GTb2ZLOatrsXnPBXjTJBLFjsLm4gTsQJNrDDanW1O4ViCm8zz25iRgPLZMu+tAEIuWblb5dIO/PYi18FNmOzqEgKJhCb6jIJBPImBHrjfqqimFqNs7NcQFNDYk6jtJgCTz5Ta3XFRzNSqNeh9XylksAN4gliYjYXscL3qlq0f93YHbzOD6lYq3dI0IDMlpYm3XxBnlIjDVCo8mxlbbCMwGDAF9XdLxEaYBCi2873vgDiLkrtpKRbrfHVK0ioZNxoBsIUsFFzabMfbFi06SmAdQNgAov+8TFomfXCl4tmJl/ctIW0btUYOpDflA0sP5iO9uZJ6YIr0mIcKdOtGAbmDFoHuf5ce5qlpqSrVL3JdagQLFgoUadt5xRWzJFdU1CFpk+JNtvecel9VhzatbF3FqQRaS6QVRiGG41RKMD0Gk+464ozNF2ZNM6CwEWgi+qRvIAB9RizileWNMERpXVHXSPGOWCa2aRKQKCZNzzJ25GQCb36YLUk7PKSlJ9oi3M5hTTVS5Uhw8BomTHSSJgQMFU9JUSAFuTBO9zaSd9+m/hhXVyYdQ4IUodPemG1REFbzcre3eO2+D3yvyogJ0rAvz/NNtojzxkqUUj0HvFjLLKShKXCrpUEiD46R/MZOF5SolQEoCTq3g7xtg2qBTCrAkKSoG5I7xXcEyEbYevWp1Dqrhu6yyjsLqwuVY+W0z9DgdI7MnLh7g1VEqagKBeqQdRpCw5EAxDPBkDfeDOF+S4Oy1aYZyAh1tcgaV74BO3zAXHIHDTgvFoqPRUENMk6NKgAwYaB3pMzeYtgirmdVRYKjvPTKn80j5hAjqIO+KVJx9QY4k0p9TzIqaVOhSuxEAkbk7aiTtYH6YoNUZip2I7ppnUGEkMB8ymSPmFxtyxBKhLCGICDU0R6Dfmf1x7w6rTWaiS7/m7ynciRAEc5gdDc4RFt7hR3SRa+b11kbTBdAVB2tZlkW3m9hDeWBOKVeyLKFtMjSLAb6omd49ZxXVzJ1UC0FgzU2kRMPB9IPrzwn4vXNHMa1nuiRedu6R5FgVjBKGpsHJNRTb6Mc08iao1qWAOwNNGiLfNadseYuyRZ0V6ZRFa+nVU7pm47pjedsdjeNg1kdcCWguvLveNbwPIQP0PTDLKFEWmKbNpUi+3O5MjYXvHS2A8zlopaNIgNIETKiSDYgXEG9vPHUaoVDYLvsABPkLDbGNeH7nLhHSh5WyhAgIA5kgGACR3QbWvAwkzxL1FkkrTbs28SOcry1T/VffD3KZp6rhiSNKkSeo232vBwt4jUIq21QVbVI270ddiVJjbaMbqpN9TozTlivzD+Dso06wBUYMAZJ/DlbxtyA9PPEOL5gsWSrpRTWa7WBUhDJIESkm/lOI8MNTtS/ZsqFALgxE93ltAJJnpi/ibU1u0RrupKqGOlRuSSLQDAvbGrZbjnHwUhbVLNl9TfOsaoggjk4I5ERJ/vhlwiwR/wB1eQ5Nvv039MU9pRpwiFQiA90iTFwRqnvDe1ucYllnUGFgJH72ru+Z2wieztEcajkssrUxKMQJElL6QZnblcdfHniisNWlIqAOQ3dKmLmbQLmfO03x5lKANNV1A9m7bSLSQRc7EMZ8b4X8OrTnArNAmY5GLgefMHGwSX2Ga1Fqupqa3EUo0lSmsdn3dTAchEqPEjpzxcmcRpDEgGGlZHQxvEExtvhDmOKinI+YgESeVwYHsL+eBq/FGAVkAs6qQKamNhAMSLG1uWDptjm40aDieSBFzqWZVjBiNxJO3hIPTCTiuVYUlCib8iP08xvf74dcOE0yKgB1kqQ2/RSY23N94noMZs1Oyq98qqAy3ME25i24F9sejG2Kz44tb9eo6yWWDJBu6U5a5u7LEE+H3BwBnOJhKmkRpBYjr3CV/XDDhVcKFaQTVFSobzEA/TUXOM0GBbvDd3Bm0DexPIxjYITO4pIbUqsuz790wJvINx/viOW1s7SSFJANjpmSxixkSFE+PlimifwwT+bWRHQ6YHvO+CaOZ0JTMg62AaxixBi5kWi3nhjk1dIJSWhncTzGun2QYbhdQMiyyTPrt4YITO6SwHdixNp0gWk7jlb9cKc+QrQ2wZvYEz/lX64JoZiKas2ks1ySATJIhV5iBckReMKhGnQvC/E7HjZmm4llLgEEyTqWBEkltvKd5I3OF2b4avbayXWRphksJ6OPaP8AvFq12QqCuldgWYkEna0Ek9Z8ZwXm2EVEkRpUiDEGdIMHnqgEjl5XHmyrRrT8hGKmtizi3ON4/wCTiGezChFVmIcguFAsTGxJ2EDxxDiYis0fKH0nwta43/NfCyrntbOYWwa8X5KLnx1YCMG3v6nOUtpRGHDqYOt1q97ZkYhQLQIaSBfTcgc98ErnRTcF10gjusSYnmLSet4IwBwyorAwe9OmIsRudjBg6SCfHww0FYBT+GjMlTs7gBjKypEixINvEc5w5xtlEE6j5IPHEVLIzHTBSdRDIZFmGoSu+43vtgTgWZKZyvlqjSluyUzyWWm1wVI3N9OA81TU9lSqyhfuciDAuvduIZdQMWIjngvPZ/sDlqhRS/8A4y5kmF0g29QQemrwwUVSopi25Cg8Q7IZhydVRVKK0yNRsqFdiQxXvc5j8uGSkhFKtMspNoKidbEeH4gX1Hog+KqZXMdmoIDN2x85MDxAef6Rhpks5FEkmdL6T4d1SB/lGCmtlQMc3icTzM8RCOEWC5Op0hixHyrdWERikVixXvETMncidlJkkmANJ57HCDI5o1KjM7RDkXMDeY+pGGeX4qBTr1NMJTBJUDexILML3YAW/fn8uGfLapIUslSNFmB2hpuZMVE1Bgbaokg9CQD4aTjH8Xq/i1ZmBWZQDyCEyf6ix8bY23BOIrWoq2111C0hgRYxtckztGMt8RZVv2yoWp6Ra14M3YjqC3PxOBxvS2mN+KitKfRgmVIVQJfmTDWkmTz6nHmA6mbcHu0yy8jG+Ow3Tke+xL/Uz6JGoqVwKaBtY1INRQgkGBPg17EHfFNZyAmpgwBIDKLFTEWgYjnaqoJEKoYgN2avAEs9m27qkz1IsdsCNnVqU1ZdAE302E894gnp44RJPTfSwZ/SanJV+7p+YtYyLWMfafbC855iV1RFmgeZnxHLF2VrEUqjj8iMwEfmMx588A5atrKtBEgSPvuMTUdDJOscU+WN8zWsCGI0NqdTcnu/L8xkmYk9LYW/ES6dYKkaWL6tJiWA5i1o38TivO59lLVdP5wrFRJUXUFV2uwInwHWcX/GGR7RWcmVUDvjvQNiWXdFkzI64pUd0bkn4GLstWFUlTZmFm5bHe/yxeeUHBGS7q1EYklAysSIMaZB8ZBkeGKuC5MJq1E01CdnLAEXESHW0ReeYNjidFXRFpupZQpAPd1EcklSdViYI5HYYycdmjmyi14mH8OzAKypgzDEXIMQSPUT74WZEf8ArtVydO3IfxH7euBspmitF2NijgqQNttLRzsQT1k4MybFqqVIkMYMGymDy/ig/wBOB0adX3Ci1LftZVXBGoG3zat9ixB29vbFnBqup6o090kGBYTJhR5j6DFNWgXd4uRpWN7kg/fGo4Pw2nl0Duy60QsBGrSAO83Qs17nr6YJU1RTiTTXam/ydkM6WrswlQsCCdMd6GBEQTF7TucZTilB6dSrTLc4HQrrBAA5DYxjQcW1gmtzXSbQYF5JHViCNtl8cV8Zy3bLRrMlmEGorRF+73YIYcrCceg2pG5LyR09V+qKs5X7J6YsB2BG+0qT6SWHvhHW4jqAmJJPhYah+n0wbx2rTNQb1A4cie6FBbSJUS0CIHeG2ElSoG0Kv7p38GifXf1OKIx2snytq6NLk6p0LAmKdj15j7Ys4YUq0e6NGgCpBPdBm+/IyfAasLKOZK0lEggUiOlosZ5b4P8Agk6q1WnbQB2cETI7oNo8ZwEb3ZuJp7dyji806jKb+u+qCfcGMLeJcefttK91VgSI7xIhyW6yAI8uQwx+IahNRYEtAHmQNO/nufDAvB+E9mpBZSYDMxIIUmw3mTEn0J3iChUblIGFqT9R3wziB0HUFJDCDBUw22xjVsJYEE79cPQk1FYmAyFGBtveYk3+YEdYxj1qhSQzlVjSWvNxBPu2DvhnjfeSiW1wO4wPekCwIsSpW3t0tO48tFWHKlJJ9R6eHpVSu0As6lwFMtqU3gH0t1nrjGVssVKXOmLEx3hOkGxjdzz5Y2/BG/FdZnWGMbA7A+E7T/vjIZ7PfjBCPmKuoA/MFPaA9CWtI5gdTj0L6G5scYO/fuydMGmggLqgaphQATLkzA2J9sOfh7SHA1ow0ESKi7Kfwzpkm4MEzb1xhPin4h0BaVIxUYy7jlAlVXoOp5x0wy+E/iAor1a0vTRFqFgoLKSQnht3id98ULBN49XcXjlb/UL+L0cNTXZwwC+BlmL+P5iPHywdWzoqlaLXNSiKoa1mpsQw8NSyPMeOO41SavlVrwDURSG0HUrKTC1Qf3YZ58x6J8xUlFcb06dSn6tUn7TjElpV+YMnpbZPN55Kh1uRr16VGykGI6wNUnbmcUcYzDpRNHswk6XLGSSZvDWEaFY2HMDC6nU/HRCoYBNbXIjeNuZPUHD74iorWyQZH0vTJEMbsGlYWOc38e8OQwUFplFPqJwttb8iHOUwKxAvqBq+ogj3gj1wbl105XNGRPdHO/8AwkfXpgPNmSjINR0Ktucson6H3wZmaP8A6fMrqF9AHMWc3ttNyfTDI7qNjowu5+oy+FO7k6rkxqckRvbVcc/mK++Dvi6lLBxGqApHjcT729sLMvWFKlo1AgpTGzRLOzg7TcKB5YL+Is4oq17kGidZX97Uu3poU+uJ5RcpWh2ZqWFR7UIX4xSons2Yyu9ue/647GSq11LEsNTEyTPPn7bemOxevhY9bI1XX9z6nmcj21N1hQpIBMgWkTzH3vI64UuGSm+tAoM6QsRFgIiwI6D9caHhmlagRyoOjmCQCwEyCBqBAubj74U8X+FGy6wglKhsFE6GMSu0kAgkE8t7jHNT8Ol9w8qehNIJr5gLw+D+eZgXIPlHlgGnmYVYiWIUDraTflAxL4hrKEWkPlUx9RB+mAKol0UEzTRqkcrggX8l++Axwtb92z2rVKK7B/xS5pZjL5uhVAWqAtRQRZtMspHQmD5nxGHuTFGvQ1CFbSaZKg6AVFxpHdjvQQLWEeGRpVe0Bp1iD21EVacT3XosaLCP3tCam2+XDr4VCIy0pOtmLwQdJN5YMCeRbcdDizNHSlHsUqWq4Mjw/MNmUq0HJQ02IVkGkIDZbC2kNuD+/IiMUGhVpQjG0nTeSDzFrWPIGcN6pb9uliewq0XlVkoTpk/LaTBHocZPK5U0ajIdQ0nT3jJMc+lxBthMknFsjzRqF9gytD5euQnZtB1LBiQZlZuVIiOgtyxDg+ZIqge+0EGfrKg47h+c1pVVuQYHrYn/AJ64p4Aupyf3L+usj7N9cat1K/diYLVLbszU8Eywra4MSxaopgMq/LIMXkCBzE+uCOK1kenWKGEUlABcEIaeqD+7ZQB1U9YwPwGEoVah52/lTUeVxJ7S/QDCjM8QNOhS1AKCgLBRYD8R3OnaT3fbGQhd0dXHJaU5di3PvBWDIqvqqX2SkiwNX5ZapHti6hxyAqShUHVbbSSSANrA7Rbzwj+KWIpU1UyaldifBfwxB6DUpPphf8P5onMORBDAaVNhYqwH9OoDD/lXFS7CY5fHpNxWoU82HZqvdIABUi8cyGAvJIiSD4HGP47wo5asCGDUyrIrgMsESxUhhZucXtfB/wAP8YCZw0yAaLSgBi28GT1G/nPLGq4zwk1aRXVApyCALEbAMDIJ3vuCQZvcNfy3T4McFmi3HlfwZGqg7MAHdII3/wCWnBfwY05kQSoIcmPATP0GIVqQAYD9wgHnYNjvgVe9qJI0pVYkCbRGFwncGyTE/Gl5lfxFnochVg3QHe5ZpjzuMVZtNJpqpsDqfpsSd79B5k4I4vFR6dRYhatUkRAMxpn3PthTVqazUJ5jSCI6EwPY+4wxO6r7mz3npXXctyL66faBoJOojz/sCLHzwy+GaytmUBAFRRYgCDIgz4gkG2M5wvMw4VRH4alRuR3QInmb4ecGdUrmrzCE9n4wZv8AlFvPwxuWOltDIusq7I2vA64Z3dCo1oyj+F1mQehCoDfqMIuM0QhaoxA7zMhJuA8N8okzrLQMC8M+JoTMVAiUwyuywIYkwiEm+piS1+gGAvizMTSWrBGtAxnqpI6R+VffCljepR7lWbLFxfV7Ga4wUzZNdIV0c02tAaZ0NAPd1SVm9wNpw50ilwyoiwXJ0t/Wkja+5XfkcZ34QTs3Lu2mm8Utp1MSCLH92NU4cZpGp0UovOs1ZY8//I9/VVUjz8cdPJtJQXCr39hEJbts1XwjnNWXq0NRHcbs+oKyRfzAtfc+OM7SzBapWWbSTHKSwAgcrA++Lfh/PtTUVF+Zaqg+IJI+owNRcftVZUuuux6gbH6DEOmtQnI3SKlrFqicmd4P+FGZvqMaHK0C65qmbd0om9iioQ0iwl3Ez1OEmRog5osPlVf7nc+Zw14VmwtCu7MNT1IIPyglAovpMAEKTtdRJscM/wBtvftDMUKbsWUKwpZUGZ1IKa7hmI3PVViSOdweYxHO1i1GmbXZpAECwWPrO+FvEjop06cy1NyKhme88s1+cWE+GDKl6NID/wCVp/rjBzVbruZOctLiuwfnKRLztCj6ABfsTg74lTtHJprfMIDO3y90Ez4afr44XZpy1bSOhPrsP198V/GfF9CCkh7wRRP7qs1l82Ak+HnhGGMpTSNwrVqb8hM1enT7iKGVbBiqnV1Mk3kzj3C6tw+qxlI0nbHY6emPcP5XkfV1qmvl6ddC6olivdIIY6W3uCm/ipJ3nDl807ZZijQyaWcdQywwI631W++MpwZj+05vIatJqUz2NyIqKXMg8t1nwUjbDfgee1UXkb0ySo3BBO/iQQPQY4uWFKyqKu42Y/j1ftHEbdqBv+7qH6bY6vmQGcg7hwD/AIEIH2axwPRzfdU2AYuWnbmZ9DfAVMrSTvEFkS4mxBPeJH+Iz6HFeKC2Xb3/AOHNwPxfcLSstE5PMsWEBytIXZiarkwDsGWPOcPcnwkrngy1AGpnWBBhaXzd+1jpMaBJOqDEYy9evOXoZirDaXqhRN3b8NkUAXhWLE7WEc8behTbLZVsxUJatUAVmIB7NVEmP5xpHhp6DDsypLvwUO79NxkcyiZlQqkSpKryI73KekG454S/EJGukdQkSjC06lYrJIsSRpny2wNk+ONUfJksCXp1FqSBqlCBBeJiIMTe08sEfFFOaiFCNwxPUMisT59xpxC8Ti6fYZmTlhk11oT8PMZmstoZZ+gnBXBe6jHmxC+G5b3MfTAVNCMxqndGHrP+/wBME8LXVTfT+WoPuVP1ON5/CIfheX6M0bEjJVUFgKYPnILN7Cp74zHxBXCy5chRRRFUDUAwUEtEwSYxpeM1CuU0mAOzQDqSdPXlCz0n1xiaGaWrVbLvsYA+n3v6jB4rT1L7lubbTDyD/iLNqEMEl6dJQZuZdzE3sfxCT5YUcEq6KTZjqQqDxU6nP8qADzcY84hmGNR9Qk165WBzQAKAP/yCPEY6rCE0hcZcNT/xGCzt6vMfw6cXKKWMVa+rsF50Ba8rMN3lnpcD7D3x9E4TxpK1SqgEFBqceBiD7FvSBjBZ5ZNJgLAx6TEf6ffDD4RzBqZ3Mcg+WUsYFjpRJ8N3OIpQ1xt9EF8JOptdwnSVdabfN8h8+8MS+GMytNXI+XsTHUmSAffvHAucqkVMmSb9xG6yo0yR5Ee2BaZKhuUJ/qJjE6hSIXJ4pWvMszOZ05YXgl3+yknwAnCN8zDURtFz5nr46SuIcYlmVdVmIX/Cs6nPtHsMD0XDB6zfKjyB+8SJVfYSfAY6GPEtOruaujQ4y2UFPMajuw7g6KQIJ9rD16Ynw1yBWcfNoI3vJ7o/1HANTiGo0n3LwfYgH7jB+Ssa3gW+m33GE5FJbv3QeSTWSyms0gdJAA/hG32nEfinNn9kSmoJcvpA6gwY9wffHlZ4Wn5/rH2xZmMq71U0IXamhdVHNzZfC0SfLHsf1pvzE45O9+pmOKvoqUqI2pQDHN2MuYHSy/y41FGv21GlVIllbQ/oCUb2t6YRVPhwUmDZrMoj6pNNB2tSfHT3V9ThvwPOU706erQ/cJciZg6TCiBBA62JxdnScU1vXtltUjzgBLUhH/yIT/zzIxDghIqVmJ2M+g5fQ4L4NQNNWUjSQ5Ef4Rqj6RgTLVdK1yAbCT1kzYdIAHviV7uVe9wWu/cZ8KqutKpMEtCrrMC6qJncXnbHtCsmX1aWZ6dOpTIG0kakZWJm5Z21WHI7Y9zmZ0MgJtqqVW592kCyj1YAemMxmeJCiVoPe4qVT/GzDUP5U7vmJw/FBzuXf/hYmrY44hR7GrVTQjDWGDMGYsOTHU0SVKtYDfDFc8pampoqe/fQWQixJtJX6YBbOftSSRFSnpptOxUWD6vNIPp6W0KiI5JlyC5gWG370T7D1wnJd7kyXiGPAsulWq9Wkxc79myw4Cz8sSr3Fogn922MVncuSWqZuoKLPU1mmBrq2m2gWSJIh2XyxpK2dZMlVhVps6BYSRGo2BPzGxm55nGeR0zOlapisFGiqbCpv3ah52iKu/JpF1p+HSTlL7fgZFxjseZ3ii0qjIlIsqmAWqsCfGFsJ3tjsE1eCqT3wVYd0g2IK92I9Mdhiy4kqaM+czUcdz4o8Ro5hVldaN5rVADX9beeNg2WNHMVUgBXJKTYd4WI/mUYwPHdNTKUGm7ZXUbyZSJ22iCI6qcbzNZwVTTgkaTqVj1Qw3ujK3mDjkZo+BLta/BdBeJO+TCZ/JCk5pkagGKgdQxEf5TPphDw/KnMZiuyBtHeS3jZR0sL+nLG34plwzuCy6i+gaVJC894HKf74S1eFFKJ7EVCS4CtZA6qSdySNBeGkwSRItAxX8NPZ3yRY8KU2+m4h4fmXzVbL5dFCUlqABLGB+ZmY/MSASTsem2Ntn8+c5k8y4a1XMBMvaNSosqIm2oqwHicZfhuVOTWrUqkU6jpU7P5tBaIADxH5i38q8r4tp5es2QZKehxReiU7El7ntSxsLtdZHKBinJFSdo1p9QPhOeZQI3VjY3+Ybx4hIONbnc0Ho0XmT2dIm45O1Jo/qEjGb06szJGntlDEREN+cRyvqMfxDBOZj9npAXZFeeoOtjHha/riXJG2ITeO4vgtrP+ML2kqfMgH++D+Egqlba0n0NRThTlDrm1tSMDyPdvfDLL14LJ+/rA/lTV9wMTTi14UIh4ZjT4qzM2vCnLr7o7H/VjDZGmVzFVzB0BntBugYi3mMaD4yzR7YQSEKhtPXSqqD6DV74VPRIq5lVBLO5QWv33AH/2+uKsK0x9UWOV5fRBOZqRSTNGNaJCif8A3GEk/wAqt2g8dOFeQOpQ38jeYBCn1Ur/AEnF2c4oKlZqAtTB00yf31jvH/FAX/DAwDwtmWrpjuteOhUzHoAw9cOUahXuhLf+poadX8NOhZQfDUtj/Uo9zhl8F0AK9TV+akE+jT9sJszIpMByAn+VwP1GDP2/Q6aZDMKkxYyFKAz5uD74i3caXX/ovE9Mk30KuIoQ9A9HA8bAf7YvzFlM8yJ9Fk/fFeZpE1oYmFl7+bX9RGJ5xdSqP4QT/NA39Dhb6Inz8mezlF6lZtAltOlR/FUOkCPBMecbqinSaikEUQoLD87m1RvfujwUYNo5s0aFbMfnd2Wl4QNOr0Gr1Ixn0JNKoZnugz1h7/fHUxptJPhUh8V4UhpllBpJtKx6gkf/AM++HS1Io1n6sPrpwuyKA0VPPsyQfIj+2Dc6YyzBdyyD1JA/TEuTxSrzMlbpsq7OXpp0C/X/ALwL8RZipVfsaReRuKYJJ8IW5/3wwyQnMEz3VJP9NsZHMcYqOz/iPBkkayOp6wV8PLDPh8eqersjMcN/QkvDzTP4rhIO0Bn9FHPl3iMMuG8SpilVFOkO6hOqoSzG8fKIVd9r+Z3whqIGmDAiR4+3iDgrhOWbs65BBmkR/nT9Jx0JpOO5Wqo3GSz65hVqaYJLBtIgMVRgTvaRHrgCimpWAjvVAWb1lz5AAgYs+FcuVywU7zVYkHkUBH3GJ5RNSJG71U/Qt9vYnHLklGbrgKfKCXQtWqO0KKVEKGayB3YMZO1lUsQJPKL4x+Z7AVSVU1mZpLsYQX/LT3bzY/y40HxnnWFMKsnvtF7clY72jS49SeeMlw5gWVSfmYRa0kxYfrGLcCfy9QMrXBpMvVZnRmMhwyRyBE8thcA4aZWnpNWp84Gw6k/lI5XgHwM4V8DYmoUNwDqB8SdJ+4w14VTBWobDXViegkAeZuQPPEeTZ/gdCFuwb4hBFAqDd6pk32UAT6k4ydFlYkA7W/5IvH1xpfieopZNW8MRafmY/oB7YQVKUAgLJvY8wdvpJ9cU4H4CfJWp0P8AKfFThFDJQqEADU6BmIFhLE3gQPIDHYxhrRbHYd8jzKVE1NKTppFraqqCdgDv6d4nGl4fmHFemoLEhABJvIWQfOVX2wnyeR1VWflTZz5lwgX7k+mLaGYnNmGIhhcchq0n7HHOyvV+7J7lCMJeYz+N6/ZB3Vr1FDDluIIt5AYxHEeJ1VSivaNrCa2gkEazKjui0KFt440vxlVP4KCVLsyQNrVG+1p8sZPiXFw9ZmNOmVJsACGgWUd1hsAMVfBQ8F0PlO22upoODcTTPacvnKhVmELXAX5jZRUm7Da8iDj2jkOxyGapsIqrmEDKbN3fzAbiNbf1jpjNhqbQRqpQRuNa+UqA156H1w94hXZk01AG0mKVQRsbFGPMcwGupHicOnGuOOwG7VsnluJl9JZizUnR5JJOh+4wk3gEJ/UcEInfqiJlZ+hU/cYWcKScwlOBNWmU8Oen/Npw1p93Nqp5qR9f7nEebbjsIyp7TDatBaY0KoVkp0pubXuN/H1Jx5+0hMxTnZWYny2P+U481a6mZi/eKD+UW+2KM6upqh/hb0kf7Ymd6vEIlJ67J/GQKR/BTcecMQDgmOzY1St6rhlPRUTXUMfzFZ8T0xVxzLdv2IJIBy6s7dBu58dj6kdcW8eqgLN4FE6ZO2srTj2VsOj9KXqXx2lKSMDVJ1A89c/a/vhzl8yO1UsLVFP9V59yAcLKid4ef2AxKs0Oqj/29Dfafv8ATF8oqaoQl4b7GoFTUubXmq619VDkeUIfbFjZJqjLo+bXVSeQBK39IY4JoZKKmtYOtRTIPMgSB/MGjFnDcuAzgSPxWCzvB0H6r98c7WlFte9jYQVUUZ5ru3MgqPWo8fb7YJzVSESmo71SqBP8KX/1MPY4qzNIa6a+p8y7x/pPviWZqim7Ox+RSqjxMs59FG/lhNW0kTST1Gb+Is6hqdkh7tEaB92PqZvgfKZQtSYhWjSeR5Mp/TC2rxwoxZERS1yQCWvedZJg/wCEDDXg+aapTYF2JhhBJsdBIgzfbHXeNwgh3y6DOGCaKTYSQZtAIY4PzK/hqD+asv0JP2OF/wANQ6r3mYGpcmxjSP7nDfN09Qoj+In/ACKfucQ5XpyUFxH7sALlaOYbmKcDzb/s4xRIDkKABHU39SdsbXilGcs4MjtKto3IUf8ALYz9XKhSCUliL39yPISI2xV8LJJO+oMGlYvdVLRAF7mdVt7n3t6YP4TSOquNUjsGuTYXB2BkeWKM3kwjFoJvy6xOw8/m2wdwQBmMTD0qit1+UxM8/YbYrk/CMs0PwzmT+zbyBTq94840j7HBXAaIIoE3CsXPoukfUnFXAFDZRgIW1Vb3A/8AH9OeCKDAUGCiAVCiY/NP6OuOXku36j0rpvsZr4nzXaVQBHdUGDuJkkmL8xMc8LaasHRmhdJB6mxE36f3wdnW1u5AIJPTcTbpAIi84GGUDk3BZQCpkaTyP2En1xbCoxSJ7bdjT4ezSioSTtc+hY/oME8L4oq0KDmJ7UuevdDn/wCv1whoZN1DESSyysSeRESBHP64syvDX7MKUawabc4gD64CWOG7ZZjSrkZ8QKsdTL/7aA7/AJQJ8PmO/jikcG1hoAmbNfvd3b6TYmcFjLaj3pXaxIBncwDJBFha+PKAQGA5173MkAHaBZhvbeOWF6qWxK1uLqvClJlqYnnD28+WOxr6PD9QDBHv0Vj9cdhX9TLs/wBTdLBuFPFOqT+bQ3n3R+oxn+GVSzq0/PTJ9ZN/rjsdhcfpm/T9jfil/Zh6P9y/4orN3b/+NZBP71QkMTaflU+pxkQLzuOZ5RO4G4g47HY6Pwn+JCoN6EQvI/dmB49OWNbkeG5kQ4p60dV1gskMNmtq9juLY9x2HZeg6HB5Up9jnKStK3U6hBIAOraecXxoOIZOM9SPIyw8iJ/t747HY5eXiL8mFlinFg/DW0mqeZrP92XA9Sp8/wDhH+oD9cdjsJ5mzm5PqQx4g57HKqIvTUN4qAGA9SCT/hGFfG80Rlaeo3ZKQnwAZyfdx7Y7HYogk69TpydTa9P4Mu9QT6t9himu/wCNJsGgekRj3HY6EV+wp7Jn0ClLBlmDppVB5xp+6nDSmQ9ag8fMzav8QKz6GZ9Yx2Oxw5dfT+EehswPM5RkzCK3zSk9Pmb/APZhDxzMa1qwY0UyP5qjBSf6QcdjsUYF40/JC5xXzjGV6JsT+a4J58saX4QysSTAvFv8JHQRvjsdjo/ESfymNW4d8PAALE/Mev7oPXnM+pw0zh0sOipVP0pKMdjsczL/AJH77gJJxFnxJmFpUqMg6e8SeUsbSJn2wsWozojU1YyTEkXgX38B/wB47HYrxxSxKXm/5AaRRUJZWKqAwJZvl2FzeBMLblPTninMUmWop2LSbbjumRq6EeGOx2HxlvQyKVh3Dc9oy9SnJMdoZ8+zBttthnV4nqCqD+7J8wq/dfrjzHYCaVsurw/YAPE6aJLXIkxEKb+Enx9cSzeYDAaJVyt1MaSImJXcXJvfe2Ox2CUElfmRqKCMllmD6EbSrCFC7BisxeJ3mSD5jGlzHwLmFXtGqKBpEot2kRJ5KbePM47HYVHxS37D8MFLkbcC+EMs6ax2m8sLKAbTsZO3W84c/wD+RToSFprPU3J8z+mPcdhmlLctjCMXsiRyym5/T+2Ox2OwykHR/9k="/>
          <p:cNvSpPr>
            <a:spLocks noChangeAspect="1" noChangeArrowheads="1"/>
          </p:cNvSpPr>
          <p:nvPr/>
        </p:nvSpPr>
        <p:spPr bwMode="auto">
          <a:xfrm>
            <a:off x="155575" y="-83026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CH"/>
          </a:p>
        </p:txBody>
      </p:sp>
      <p:sp>
        <p:nvSpPr>
          <p:cNvPr id="5" name="AutoShape 4" descr="data:image/jpeg;base64,/9j/4AAQSkZJRgABAQAAAQABAAD/2wCEAAkGBhQSERUUExQVFRUWGCAYGRgYGBoaGhkfISAhHhscIBgaGyYgGh8kHBoZIC8gIycpLCwsGR4xNTAqNSYrLCkBCQoKDgwOGg8PGiwkHyQsLC8sLC8sLCwsLDQsNSosLCwsLCwsLCwsLCwsLCwsLCwsLCwsLCwsLCwsLCwsLCwsLP/AABEIALcBEwMBIgACEQEDEQH/xAAbAAACAwEBAQAAAAAAAAAAAAAEBQIDBgABB//EAEEQAAIBAgQDBgQDBgYBBAMBAAECEQMhAAQSMQVBURMiYXGBkQYyobEjQsEUUmKCktFyorLh8PEzJENTwpPT4hX/xAAaAQADAQEBAQAAAAAAAAAAAAACAwQBBQAG/8QALxEAAgIBAwIEBQMFAQAAAAAAAAECEQMSITFBUSJhcfAEEzKBkaGxwRQjM0Lx0f/aAAwDAQACEQMRAD8Ab5esNYBYnUCQIsLkG/WR7Yb0SpAIMCNyAdO4m/kY8ZwtzrgJSYCO9H3/AFk4iylCZmNKrtzLH+xHrj4Zbo9CVOmHVM4NMtIJAjaABzOILxJKQOkWeDMyJ2A5xfAGZrkq5PK0dQIjbwH1wXlkBXQRAIj+beJBHKxgifCMEn3GQnexXXzenszBA1COUapsR1/3x5xaq2oHlI94/wBjgTP5ViNIk988oiGn0/2wXnAW1iYAhtvD/nvjz3ZO290D5bhqk6dmJaoviT1tyG3UzhpUy4N1MFBFyBfb5SBsQYM88Z3MvURhVWTp0hRG50gjzE4Y5vMCoaddCwLQGB6ixUjSTJJ/XG77WexyjuqDLot7t+YC+9zeYk7npiJpwxbcP8vh18uYx7Qq6GBDDvj5dEAcjEC89cVFizDTzst7A3gfQ4zJvwC4vZsKoUgWTV3YLEeFjynx8MRoUUlqgJcxckRzvtbkOfLAlPMw6i1on0U39xi2oXA74ju2Uc5vNrGJ98Z0GwkkmUU6IJBm5BkTyiAffEJJKqDewv4jmcdw6kWWbR3gI325iN5x7WyjlzCnT3YtuPDyHTG9yaTclwGMNLJzsvjsCf1xPSWrqkkFQOsgRNz0uAcClyaiECRJjxvbBnZg1XBYK7CNxuSCBv0gRgEuo+Er/Jdm6Dt8gDawSSAO6BcW3a9v+7CZpFZ9DGSaoAMEwAAbX5WwwqqBS7sh+8njveCTuYHoLYFoVIZoManuOZGkRPOAfvghuWCbLqLAVL9DYcxbf2++FeZrHXW2krp9yT7wMXB27TeDHLmegi//AHj3P0GkACSbR036bbn0wMSeUri6PBmm0KukXBYmNthEeU38MXZOSqtpkqAAenW2BTYBZk6dQ8QRJHjBn64JVgtMbTCiB1Mm58Rj17h4ncnfYvKaE1jvatja08gImYAk+AjFTjvAC4jnIkmdz67eePeJ1tCoCQSTvHOCBcXMH6k4nxLKGFAPzWIB2EG8RtY+WNfI6aq12IZOi8d6Vi4gte8EGSefL/hoaqVZ+RCt5Aj+2GdCuC3Z7M0lCbjaT3QNsK833KramBmVIgg3g7Re3PAvcCa0xVFtFe7AiwEz4CAI53ne18XZerqpsY7wXbZhFyLbxvEYrpuAjEGLEk+VgB4W+uDeCupWWuJgbDV9Og+uNQWJXUfIAy3ey6E+/UGYjqLfXFeSovoupHe1ElSD/wBRf0HXB/GaqiAOR22PidrDbpgFmKuUUMFMreSpEcj1E43ubKG78kQq5smmyiY0EmNyJEjBPClmmO6QTfcAxAvMWt9zgTKpFUHUFXQ1/Lffex98EZzMTNjeIAtFxbbpy8MB0SFQd1J+hJtLBtWkaoi45ExPITY74GzWQCoST3ZABHeI23Pvyxb2RDA6hEi28dOcDfpaMUaVXUDYkx9yvrafU4YE13K6CtpEFY8RffHYsDMBZLcoFvoMdhtIHVFbMHzmYBpoDsHjxsDf64Kr5sslgYLbSemrl48sCtl5VRIY6rRzkEe+LXUTUSbWM+e/Ppz8cIXYGFt39i/L5KJk6wRFl26ySPMD+9sHU8qE1EwSCIsdiLidjET6Yhw+lqCgP8u0RPlb8tueKeN5xlI0mFRoI36b+jYJq0VxiobsrrMRUKk8pi0ew/U88DvW0usb1CEBPLed7bwfTBGaUTq37og9R5+mEPEKshfCt7AA6j9RjIeKSEZdsjQ5zmU/a6ALMA1Jzr+UFwBC3gQdhf8Atgj4e4P2VNtb6pftQIusj+EmBbHvDKKk1FIBDRYCN9xGw2++J1U7KlUCi7EmSZJgC5O3OQB0wxSbWkoxYYy8T5F+aogAsDzM9bH+xB9MU5X5EgQXepc2OlQD6GZx6qEUNVbU7LDHSd9Vpt6YHzPEymgEwFSCq7gkkAljtvJ+2MS6Eb2e4T2JNSZN5Ckxsokm9hAm3/eC0zMimp1EQCpIIIPjIFiNx1jAXwtxA16dUEdyI+YkhjI3J1fLN8SoBu0pfmApgGxAJFuZJ5DecE41afKNbjo8PU9yGcbU6WElrgC8iZPqZ9sHZdCacPYghiR0X5QYtO+BMhTIqkKPzkFoI6ddxdRNrg4v/bF7SqoaTJMzuATFvDr/AGx6arcGL7luUz601l2UBlkLGpo8ukcuczjq2fylLTVkUtRgShLExuFSY848MRzGl6i92SVILX1IbECOjAi/K18KM5RWo4Zoixpi8rpBBnkRsfPHkl1GyejZDug4JKkkow3AiBNmvMTB364HXSH0glTbd1I20gSAIbFWTygVVLMzMTIK225iT5/8jF/E6K2JDQCCe8qg3ESDcz8u53wNU6DknGCZCu2gmTcEGxKyDuBfn/y2PSWpvTgmDeLGA14kb3549/YmdjO+gli2kXAO4Exy9se5h2qMhABcjvAX26gGPG3UYGiXTW77gtcnWuncoBPKQ5X9AMHtmDJIgADUZEkxAOmflgGbb+kY8zrKigSy9+oZgROrVtvHeHvt09ZGCSTK6rEdIm8+2MYyKcZWDVtTVUIO+/O83EdYMYY0U1VUcnZSsTEE7Dlv13ucL8lnPxU7oQoZNze5Pj5+pxfXzJFSVgJJDG8D90eJJZR5gdMeiFGS3fmToSr1C1mW8jpvF+XL649ztRW0s0EGdBJAgspsZFxJEbbjpjuIVezpMyyNYVLct9Vzt8pHr5YCy1TtKSghe45UMeYBBB9JsD0GCvqHmfEQqhliqQ37t5Ije4nbpiWWdkChIgXMGQBPykzbcDHmWogllljaJYyTeZ8B9hia8PRKhAgLYlREsZ+ckKANiBfr65FcnsTcXt6AudqMfm8N7SZJ9bW9sDcQzBqVtCyqpT1GTz1W9TPtHTBXFamuqq26mDsd4jl3QMBVDD1CZGwFuUTPvGMjLkXOfifn7/ktogvVECQEjlFz09MEtRZiTp6AE9Z3B2NueOy1CXVka9SGvuBpi9vPBCvqCqzPFjCkWvM8ombydhjGrdjIpLZAjUBTqHTcbqSZ9CJsBt44A4jVOkydmlfL9LnDF2ioCWDbm03B2/6nA2fyXa00XWF7onuk6bz9cFyxMnKTaBRmyQCASCAZ8xOPMWLl1QBQHIAF9I6eeOwewGiZCigQiSWIYd0gg3NwR1tEeGDkMk66ehrpI2aBfe093yHrgClV1GlyY1IMC9trmZ3OHNNaSk3JbSQASd9iYiCbbzaNsZtux2FKmXJlwmkyYle6LQNj5jnOPOJUNdNtpJB29L9f+/DEao1KAsqumN7QD803+owfmCGSDHUxYnqR6+2B3KJO0xIuYYKF1loJUiJubEQNrQJ5YD4lwiUaDEhnkX0zp+vdN8EnKUwGFNjJnWCTInmLW8pOLHqFVpCNQY6GETAIJmPH2tjU6exN/vuEZKjBp6rMI1GdzFyf6uWI512Bl40Kx8CVDH1IiP1tiJaGQzzP1+2+GTZdSS4gOWBMweoNzz236DrjIu7Y/Fkq0hclP511apTeN7SLfphN+wCoz3K94EkjoTqWORmRjSUlAqWs25PSAPCFt0wlXImmxAM62sTfTJ5k85vPXHoPqJyLV+Q/g/BaeUXskJYOxc6iskAAAWN98DCkVfSJJHsNyAPEiPYYmM6wzNOmQNPZkzFwRufIyB5jEWqN+0Mx2sZ5TMfrgptuVvqhbqqSC89VWlqVSSxcwYIEsO8YgzAJjFB4KFeVDCV0hiwKtNzZoIN+Vt+gxGtmz29TSveQd2De47zwQZgWjzx6ubcEsz8iW1XB9Rz9NvPBJ2h6gncmj16TU4Zgl30q2pQZBJtFz3ZEeAOA1RTWqS0jUWkAErIiJJgSVtE3B2vgnjC1FQVKYDoWFtKmQbKIjltaNsX5sJTpMDTXU0QwCzMESbSN2H/ZxtpL7Ayi+ewRnqyUWE1OzdoQIYIiJCjkpM7xyx5Ty6sgNRS0nY3NoIg87jzwLm8slUqamsqDqYo0bXgsbgWOLOMZ6AqAKF0gxcgcuVzpBwDdpdwlN1vwGJSXTqqwAWJ+eCABvbndrXsMDZbNwar01ChbEnczF9oFhMX5YG444alQC21lRaZVZkm+5PdB88FM3aUmpXUm5vJABFrmYOmPU+uqg/qfBVx+sHoo0d1nMnmP3Zm+4uMQyLENTWZU3jkSx08/CT/1gPjr6cqAtgKhEeBBI+o+mCqS/jUFsBKb+BYx52jGV0ERknlp9aCs5lwr9mBHdhW/hJMC3keu46Yo4iNTBI09k4ck7F4ueWqBA6WwVnKg7YMGsghUAsLwJO4JDCwxJ8makMne1ctcgXvyB58idse4GyjT26A3E1PZaCL6de43BEADnK6j74F4bmGCKWCzOrSFECQDHTmMN6uepqyqZVYiIid1giZIIt9RhbmKTCso0kKx7p/Kdpg+4vffAdAM/OpPgIDjWxgXUHSdrWI9xjzMVNVVAs2c65EiykCb+JA8sB5OsZvYioVIPiZ+84JpZDQHIYCo5IkgkCSxHd57+tsee1hY22nfcuNamys4+YTcCLePpHtiqrngYYgaR3QrQY3NvOLYFq5crTcEkkreYBgC5NwPPaBGAazoFs1tUSYEes88eS5oDJPmxhXr/IRY6G2sI8v0x3b6RIkABQOZvP3JxRVonQpvIQ7/AMTLv0MMT6YCTNsuXZ1E6XUjxh52x6K2rzF6qY9hSFMqHWmbWvYiSfDx6+BxRUzCJUUH/wCNYEncAiR6DwmMMHcaXAJUamvubjVIJ6ah54BbJq9SbFgQplR3VsTv1nceOCVJ7lCW9ok+cKkqOzAFoKicdgRMqH7ztpLEmAeRMjl0jHYyvMasmWtkA5TKfiJayljfnAkW8xgjM1lp1meCxLlYb0JgD8onnubDriWSyY7TtCWnQQB3dO0ddU+keOLa+QmuahjTYj0Ak+4+mN1b79iHE6iG1GdqbqO88X2uBYm9gNUiPDHcLoBVBdvxCDzMEEztMQIkHpjxKi6S47wEXvynrMwMLaDD9paCL6XF+qgGBz+bHujSLJJVaLatVC5VXqAyEYRMgN8wgmdJK7+2D+HuEch3iO6AASCb3kEWieWLHo0tYZh3yIBAuATBv1MAdYPhhZmaRWqEBC3WL8gefhAxr3pk+RaKmgiqhsJixMyIGgrP0Yn2xY2emqIJIJYQeosB6YXh9dUgk6VRvrpnHAa8wykkwZBiwIuZI2BEjzjALihcWmvuH8XzBprrQSVUAx0JgmPAE4vrZcMA8wI1DmTsSJA52jzxZUy4dKZJACmTPMXkbjkTvgXiNZKSd35RBEbAC8WHTTjINNItrQtT4aBmpMM5TmdGhpIbnEkFdj4N548zNdlO06rxsDpFh7sfbDHMVzFMkWdtW0FTpNo5SCTgDPKCgmxAkXAuZjexG3MYZN7pCJrTKkGZitG0XiZvPhH+Irt4YmoDhDU7OTcACRBMGQd+Yi0eOAeIvpNJDJ1LqOn5onrG0YKyFVNKMkhdVgTNrReB0wNaUMeZvb30CBUIkAEyNWpiDMETEWFth+mAOOqFUuTZgBJFrXB5jDFqml4kFWZgBzBuIj/m+B6PDzmUAqAqt5tuAZG/XbHoptjJSTTXkecOzDK1PZkqdpqHtBHuB74A4/kqztCrCswVWmD4i5H5b+uHgXSqwLj5rC87xH5ZG3l0xbnKZHe3ZRC6iAAYi3Mbm43wai07oQ8drTYrzFAtmFAjRTV0swM2AE33kt7DniA4a4IBgdYsIJuNrGNWC6eTsE1AHUJtyMSNXUwbnr4YucFLswYNcAnTAPKTsYjeNsDuh11HS+5muL5WctW0wVXQRBkBQSBfqAuknrPXDBqgVtRGrQmoAbk3Ajxl8V5xV7DMIukqJYRFrnUDGx1Xg9ScWZ+nUalUSkYqaO6eYMAb8ueC5aXmSJacifvqD1GIRiDDtG/dVSFA5nr9Y9WnAMxqJB1aCLk/mbmYnmJtyseeFxoBaCobggLM8zYfmFhFonacSpMmXoKFWYkwxub357x9xjXxt3KYvTTfUvzVBkYohJUWM3AEkje20e8YupVV0EWYgTIFu8JmPGT159cDcRJ1CpaHZkJ9oPnIT69MD8JzH4fabEwpgA3BImMe6WeVN13DDlIIdZLDTYDeCJMaQB4gbYr49VK0202MxYwZud+R8cWZHKEImknUJUkmZuZnbmd9rxiPFDJpqoIAfn/Duf8AfxwqXKYGZNJtA2azoVyhVYYQGt3SOo2IIAt4E+GFKZAaKq1GGpXFQxfVoaGjwuL+GKuJ5k63sdgNup38ABg/K1Vero0BtaTHe22iQYHenfmTh0E1RGn8ySTD85xBVRNmFQwDy+Qtf2264ozGXYpVSBYqADpZSBGqO6LzqEMJEcsMqGTSsqlwe6wYANInaCYg87DxxYtMEsqqsMxB70FyNzMc4mBgKUVsVvHdpC7LMHE2jSQDPIRFo5m2/wCWMMco+rUbXt42Efc4qz2VVO0JFQEheYaL/ugLYSBMnAhr6KDkG4Bg7wdgY87xgJq3sbGLhKn2I1HEnuObwCFJHhfw2x2LMtWhF7QrrgTsL47GvngL7EqlBkLB2DOF70bLPLpsMQz+Z/D06alwPl3vaJ2wFRzP4dRmIN7woW0zyAufHBjOpCsQI3jvecdxtvXAxW9kUHq+kvylBey096SYOrTbyG0ePOcBIwatrWi06AdWmYAMadpDRffE1zSupK9zvLdjvzB7siOQidr3xXn6Zg6WM1DEhoIWTJUbEz7gYerUi6O9Jl/FKdWo1FaVQoO1Gsgkd0CWuPBT9MUfEoC5oxaGUC3JluJ9Ab8wMMuG97WpJ1FTHWNyfKCB/MMR4/SC3eWmowUxGkwIB8B08fPGqVQoQ46sbYDlaUdo3VVHuDP+nE2z6U0ELD1O8Zk/kmbmAR4DHU6ummnUG5IvII3Hvg3K0TUqBjTGnQeVwZmLmAIi8dcJjtJo9hSWy5PeIsUporWmNQ5xvEHflbEuyGstErTXY82N7jyx4pOYpgk6Se9YxIBkrfcED6YIyrggg3USHJJkSCTABE+XK2Arou5ZjV7vgA4TmHqM4I1ADUWgyTsRAN9z5Rg9+GAhtemGEAhrryF9Qgx4G4xfR0qiqqaVJ/DiDI5sWBNzPPryjF/7CQAWKhv3lAk+pvaBfrOHPZ2hMotvcS8ZyRIDo4LU0jSYki5i1jcjzjAnC+7TRp7upt+kgqf6cTzfFGWqKbajM3JEzPltzjxxz5yaSkkMA5FhEx4Eb4GTb2ZLOatrsXnPBXjTJBLFjsLm4gTsQJNrDDanW1O4ViCm8zz25iRgPLZMu+tAEIuWblb5dIO/PYi18FNmOzqEgKJhCb6jIJBPImBHrjfqqimFqNs7NcQFNDYk6jtJgCTz5Ta3XFRzNSqNeh9XylksAN4gliYjYXscL3qlq0f93YHbzOD6lYq3dI0IDMlpYm3XxBnlIjDVCo8mxlbbCMwGDAF9XdLxEaYBCi2873vgDiLkrtpKRbrfHVK0ioZNxoBsIUsFFzabMfbFi06SmAdQNgAov+8TFomfXCl4tmJl/ctIW0btUYOpDflA0sP5iO9uZJ6YIr0mIcKdOtGAbmDFoHuf5ce5qlpqSrVL3JdagQLFgoUadt5xRWzJFdU1CFpk+JNtvecel9VhzatbF3FqQRaS6QVRiGG41RKMD0Gk+464ozNF2ZNM6CwEWgi+qRvIAB9RizileWNMERpXVHXSPGOWCa2aRKQKCZNzzJ25GQCb36YLUk7PKSlJ9oi3M5hTTVS5Uhw8BomTHSSJgQMFU9JUSAFuTBO9zaSd9+m/hhXVyYdQ4IUodPemG1REFbzcre3eO2+D3yvyogJ0rAvz/NNtojzxkqUUj0HvFjLLKShKXCrpUEiD46R/MZOF5SolQEoCTq3g7xtg2qBTCrAkKSoG5I7xXcEyEbYevWp1Dqrhu6yyjsLqwuVY+W0z9DgdI7MnLh7g1VEqagKBeqQdRpCw5EAxDPBkDfeDOF+S4Oy1aYZyAh1tcgaV74BO3zAXHIHDTgvFoqPRUENMk6NKgAwYaB3pMzeYtgirmdVRYKjvPTKn80j5hAjqIO+KVJx9QY4k0p9TzIqaVOhSuxEAkbk7aiTtYH6YoNUZip2I7ppnUGEkMB8ymSPmFxtyxBKhLCGICDU0R6Dfmf1x7w6rTWaiS7/m7ynciRAEc5gdDc4RFt7hR3SRa+b11kbTBdAVB2tZlkW3m9hDeWBOKVeyLKFtMjSLAb6omd49ZxXVzJ1UC0FgzU2kRMPB9IPrzwn4vXNHMa1nuiRedu6R5FgVjBKGpsHJNRTb6Mc08iao1qWAOwNNGiLfNadseYuyRZ0V6ZRFa+nVU7pm47pjedsdjeNg1kdcCWguvLveNbwPIQP0PTDLKFEWmKbNpUi+3O5MjYXvHS2A8zlopaNIgNIETKiSDYgXEG9vPHUaoVDYLvsABPkLDbGNeH7nLhHSh5WyhAgIA5kgGACR3QbWvAwkzxL1FkkrTbs28SOcry1T/VffD3KZp6rhiSNKkSeo232vBwt4jUIq21QVbVI270ddiVJjbaMbqpN9TozTlivzD+Dso06wBUYMAZJ/DlbxtyA9PPEOL5gsWSrpRTWa7WBUhDJIESkm/lOI8MNTtS/ZsqFALgxE93ltAJJnpi/ibU1u0RrupKqGOlRuSSLQDAvbGrZbjnHwUhbVLNl9TfOsaoggjk4I5ERJ/vhlwiwR/wB1eQ5Nvv039MU9pRpwiFQiA90iTFwRqnvDe1ucYllnUGFgJH72ru+Z2wieztEcajkssrUxKMQJElL6QZnblcdfHniisNWlIqAOQ3dKmLmbQLmfO03x5lKANNV1A9m7bSLSQRc7EMZ8b4X8OrTnArNAmY5GLgefMHGwSX2Ga1Fqupqa3EUo0lSmsdn3dTAchEqPEjpzxcmcRpDEgGGlZHQxvEExtvhDmOKinI+YgESeVwYHsL+eBq/FGAVkAs6qQKamNhAMSLG1uWDptjm40aDieSBFzqWZVjBiNxJO3hIPTCTiuVYUlCib8iP08xvf74dcOE0yKgB1kqQ2/RSY23N94noMZs1Oyq98qqAy3ME25i24F9sejG2Kz44tb9eo6yWWDJBu6U5a5u7LEE+H3BwBnOJhKmkRpBYjr3CV/XDDhVcKFaQTVFSobzEA/TUXOM0GBbvDd3Bm0DexPIxjYITO4pIbUqsuz790wJvINx/viOW1s7SSFJANjpmSxixkSFE+PlimifwwT+bWRHQ6YHvO+CaOZ0JTMg62AaxixBi5kWi3nhjk1dIJSWhncTzGun2QYbhdQMiyyTPrt4YITO6SwHdixNp0gWk7jlb9cKc+QrQ2wZvYEz/lX64JoZiKas2ks1ySATJIhV5iBckReMKhGnQvC/E7HjZmm4llLgEEyTqWBEkltvKd5I3OF2b4avbayXWRphksJ6OPaP8AvFq12QqCuldgWYkEna0Ek9Z8ZwXm2EVEkRpUiDEGdIMHnqgEjl5XHmyrRrT8hGKmtizi3ON4/wCTiGezChFVmIcguFAsTGxJ2EDxxDiYis0fKH0nwta43/NfCyrntbOYWwa8X5KLnx1YCMG3v6nOUtpRGHDqYOt1q97ZkYhQLQIaSBfTcgc98ErnRTcF10gjusSYnmLSet4IwBwyorAwe9OmIsRudjBg6SCfHww0FYBT+GjMlTs7gBjKypEixINvEc5w5xtlEE6j5IPHEVLIzHTBSdRDIZFmGoSu+43vtgTgWZKZyvlqjSluyUzyWWm1wVI3N9OA81TU9lSqyhfuciDAuvduIZdQMWIjngvPZ/sDlqhRS/8A4y5kmF0g29QQemrwwUVSopi25Cg8Q7IZhydVRVKK0yNRsqFdiQxXvc5j8uGSkhFKtMspNoKidbEeH4gX1Hog+KqZXMdmoIDN2x85MDxAef6Rhpks5FEkmdL6T4d1SB/lGCmtlQMc3icTzM8RCOEWC5Op0hixHyrdWERikVixXvETMncidlJkkmANJ57HCDI5o1KjM7RDkXMDeY+pGGeX4qBTr1NMJTBJUDexILML3YAW/fn8uGfLapIUslSNFmB2hpuZMVE1Bgbaokg9CQD4aTjH8Xq/i1ZmBWZQDyCEyf6ix8bY23BOIrWoq2111C0hgRYxtckztGMt8RZVv2yoWp6Ra14M3YjqC3PxOBxvS2mN+KitKfRgmVIVQJfmTDWkmTz6nHmA6mbcHu0yy8jG+Ow3Tke+xL/Uz6JGoqVwKaBtY1INRQgkGBPg17EHfFNZyAmpgwBIDKLFTEWgYjnaqoJEKoYgN2avAEs9m27qkz1IsdsCNnVqU1ZdAE302E894gnp44RJPTfSwZ/SanJV+7p+YtYyLWMfafbC855iV1RFmgeZnxHLF2VrEUqjj8iMwEfmMx588A5atrKtBEgSPvuMTUdDJOscU+WN8zWsCGI0NqdTcnu/L8xkmYk9LYW/ES6dYKkaWL6tJiWA5i1o38TivO59lLVdP5wrFRJUXUFV2uwInwHWcX/GGR7RWcmVUDvjvQNiWXdFkzI64pUd0bkn4GLstWFUlTZmFm5bHe/yxeeUHBGS7q1EYklAysSIMaZB8ZBkeGKuC5MJq1E01CdnLAEXESHW0ReeYNjidFXRFpupZQpAPd1EcklSdViYI5HYYycdmjmyi14mH8OzAKypgzDEXIMQSPUT74WZEf8ArtVydO3IfxH7euBspmitF2NijgqQNttLRzsQT1k4MybFqqVIkMYMGymDy/ig/wBOB0adX3Ci1LftZVXBGoG3zat9ixB29vbFnBqup6o090kGBYTJhR5j6DFNWgXd4uRpWN7kg/fGo4Pw2nl0Duy60QsBGrSAO83Qs17nr6YJU1RTiTTXam/ydkM6WrswlQsCCdMd6GBEQTF7TucZTilB6dSrTLc4HQrrBAA5DYxjQcW1gmtzXSbQYF5JHViCNtl8cV8Zy3bLRrMlmEGorRF+73YIYcrCceg2pG5LyR09V+qKs5X7J6YsB2BG+0qT6SWHvhHW4jqAmJJPhYah+n0wbx2rTNQb1A4cie6FBbSJUS0CIHeG2ElSoG0Kv7p38GifXf1OKIx2snytq6NLk6p0LAmKdj15j7Ys4YUq0e6NGgCpBPdBm+/IyfAasLKOZK0lEggUiOlosZ5b4P8Agk6q1WnbQB2cETI7oNo8ZwEb3ZuJp7dyji806jKb+u+qCfcGMLeJcefttK91VgSI7xIhyW6yAI8uQwx+IahNRYEtAHmQNO/nufDAvB+E9mpBZSYDMxIIUmw3mTEn0J3iChUblIGFqT9R3wziB0HUFJDCDBUw22xjVsJYEE79cPQk1FYmAyFGBtveYk3+YEdYxj1qhSQzlVjSWvNxBPu2DvhnjfeSiW1wO4wPekCwIsSpW3t0tO48tFWHKlJJ9R6eHpVSu0As6lwFMtqU3gH0t1nrjGVssVKXOmLEx3hOkGxjdzz5Y2/BG/FdZnWGMbA7A+E7T/vjIZ7PfjBCPmKuoA/MFPaA9CWtI5gdTj0L6G5scYO/fuydMGmggLqgaphQATLkzA2J9sOfh7SHA1ow0ESKi7Kfwzpkm4MEzb1xhPin4h0BaVIxUYy7jlAlVXoOp5x0wy+E/iAor1a0vTRFqFgoLKSQnht3id98ULBN49XcXjlb/UL+L0cNTXZwwC+BlmL+P5iPHywdWzoqlaLXNSiKoa1mpsQw8NSyPMeOO41SavlVrwDURSG0HUrKTC1Qf3YZ58x6J8xUlFcb06dSn6tUn7TjElpV+YMnpbZPN55Kh1uRr16VGykGI6wNUnbmcUcYzDpRNHswk6XLGSSZvDWEaFY2HMDC6nU/HRCoYBNbXIjeNuZPUHD74iorWyQZH0vTJEMbsGlYWOc38e8OQwUFplFPqJwttb8iHOUwKxAvqBq+ogj3gj1wbl105XNGRPdHO/8AwkfXpgPNmSjINR0Ktucson6H3wZmaP8A6fMrqF9AHMWc3ttNyfTDI7qNjowu5+oy+FO7k6rkxqckRvbVcc/mK++Dvi6lLBxGqApHjcT729sLMvWFKlo1AgpTGzRLOzg7TcKB5YL+Is4oq17kGidZX97Uu3poU+uJ5RcpWh2ZqWFR7UIX4xSons2Yyu9ue/647GSq11LEsNTEyTPPn7bemOxevhY9bI1XX9z6nmcj21N1hQpIBMgWkTzH3vI64UuGSm+tAoM6QsRFgIiwI6D9caHhmlagRyoOjmCQCwEyCBqBAubj74U8X+FGy6wglKhsFE6GMSu0kAgkE8t7jHNT8Ol9w8qehNIJr5gLw+D+eZgXIPlHlgGnmYVYiWIUDraTflAxL4hrKEWkPlUx9RB+mAKol0UEzTRqkcrggX8l++Axwtb92z2rVKK7B/xS5pZjL5uhVAWqAtRQRZtMspHQmD5nxGHuTFGvQ1CFbSaZKg6AVFxpHdjvQQLWEeGRpVe0Bp1iD21EVacT3XosaLCP3tCam2+XDr4VCIy0pOtmLwQdJN5YMCeRbcdDizNHSlHsUqWq4Mjw/MNmUq0HJQ02IVkGkIDZbC2kNuD+/IiMUGhVpQjG0nTeSDzFrWPIGcN6pb9uliewq0XlVkoTpk/LaTBHocZPK5U0ajIdQ0nT3jJMc+lxBthMknFsjzRqF9gytD5euQnZtB1LBiQZlZuVIiOgtyxDg+ZIqge+0EGfrKg47h+c1pVVuQYHrYn/AJ64p4Aupyf3L+usj7N9cat1K/diYLVLbszU8Eywra4MSxaopgMq/LIMXkCBzE+uCOK1kenWKGEUlABcEIaeqD+7ZQB1U9YwPwGEoVah52/lTUeVxJ7S/QDCjM8QNOhS1AKCgLBRYD8R3OnaT3fbGQhd0dXHJaU5di3PvBWDIqvqqX2SkiwNX5ZapHti6hxyAqShUHVbbSSSANrA7Rbzwj+KWIpU1UyaldifBfwxB6DUpPphf8P5onMORBDAaVNhYqwH9OoDD/lXFS7CY5fHpNxWoU82HZqvdIABUi8cyGAvJIiSD4HGP47wo5asCGDUyrIrgMsESxUhhZucXtfB/wAP8YCZw0yAaLSgBi28GT1G/nPLGq4zwk1aRXVApyCALEbAMDIJ3vuCQZvcNfy3T4McFmi3HlfwZGqg7MAHdII3/wCWnBfwY05kQSoIcmPATP0GIVqQAYD9wgHnYNjvgVe9qJI0pVYkCbRGFwncGyTE/Gl5lfxFnochVg3QHe5ZpjzuMVZtNJpqpsDqfpsSd79B5k4I4vFR6dRYhatUkRAMxpn3PthTVqazUJ5jSCI6EwPY+4wxO6r7mz3npXXctyL66faBoJOojz/sCLHzwy+GaytmUBAFRRYgCDIgz4gkG2M5wvMw4VRH4alRuR3QInmb4ecGdUrmrzCE9n4wZv8AlFvPwxuWOltDIusq7I2vA64Z3dCo1oyj+F1mQehCoDfqMIuM0QhaoxA7zMhJuA8N8okzrLQMC8M+JoTMVAiUwyuywIYkwiEm+piS1+gGAvizMTSWrBGtAxnqpI6R+VffCljepR7lWbLFxfV7Ga4wUzZNdIV0c02tAaZ0NAPd1SVm9wNpw50ilwyoiwXJ0t/Wkja+5XfkcZ34QTs3Lu2mm8Utp1MSCLH92NU4cZpGp0UovOs1ZY8//I9/VVUjz8cdPJtJQXCr39hEJbts1XwjnNWXq0NRHcbs+oKyRfzAtfc+OM7SzBapWWbSTHKSwAgcrA++Lfh/PtTUVF+Zaqg+IJI+owNRcftVZUuuux6gbH6DEOmtQnI3SKlrFqicmd4P+FGZvqMaHK0C65qmbd0om9iioQ0iwl3Ez1OEmRog5osPlVf7nc+Zw14VmwtCu7MNT1IIPyglAovpMAEKTtdRJscM/wBtvftDMUKbsWUKwpZUGZ1IKa7hmI3PVViSOdweYxHO1i1GmbXZpAECwWPrO+FvEjop06cy1NyKhme88s1+cWE+GDKl6NID/wCVp/rjBzVbruZOctLiuwfnKRLztCj6ABfsTg74lTtHJprfMIDO3y90Ez4afr44XZpy1bSOhPrsP198V/GfF9CCkh7wRRP7qs1l82Ak+HnhGGMpTSNwrVqb8hM1enT7iKGVbBiqnV1Mk3kzj3C6tw+qxlI0nbHY6emPcP5XkfV1qmvl6ddC6olivdIIY6W3uCm/ipJ3nDl807ZZijQyaWcdQywwI631W++MpwZj+05vIatJqUz2NyIqKXMg8t1nwUjbDfgee1UXkb0ySo3BBO/iQQPQY4uWFKyqKu42Y/j1ftHEbdqBv+7qH6bY6vmQGcg7hwD/AIEIH2axwPRzfdU2AYuWnbmZ9DfAVMrSTvEFkS4mxBPeJH+Iz6HFeKC2Xb3/AOHNwPxfcLSstE5PMsWEBytIXZiarkwDsGWPOcPcnwkrngy1AGpnWBBhaXzd+1jpMaBJOqDEYy9evOXoZirDaXqhRN3b8NkUAXhWLE7WEc8behTbLZVsxUJatUAVmIB7NVEmP5xpHhp6DDsypLvwUO79NxkcyiZlQqkSpKryI73KekG454S/EJGukdQkSjC06lYrJIsSRpny2wNk+ONUfJksCXp1FqSBqlCBBeJiIMTe08sEfFFOaiFCNwxPUMisT59xpxC8Ti6fYZmTlhk11oT8PMZmstoZZ+gnBXBe6jHmxC+G5b3MfTAVNCMxqndGHrP+/wBME8LXVTfT+WoPuVP1ON5/CIfheX6M0bEjJVUFgKYPnILN7Cp74zHxBXCy5chRRRFUDUAwUEtEwSYxpeM1CuU0mAOzQDqSdPXlCz0n1xiaGaWrVbLvsYA+n3v6jB4rT1L7lubbTDyD/iLNqEMEl6dJQZuZdzE3sfxCT5YUcEq6KTZjqQqDxU6nP8qADzcY84hmGNR9Qk165WBzQAKAP/yCPEY6rCE0hcZcNT/xGCzt6vMfw6cXKKWMVa+rsF50Ba8rMN3lnpcD7D3x9E4TxpK1SqgEFBqceBiD7FvSBjBZ5ZNJgLAx6TEf6ffDD4RzBqZ3Mcg+WUsYFjpRJ8N3OIpQ1xt9EF8JOptdwnSVdabfN8h8+8MS+GMytNXI+XsTHUmSAffvHAucqkVMmSb9xG6yo0yR5Ee2BaZKhuUJ/qJjE6hSIXJ4pWvMszOZ05YXgl3+yknwAnCN8zDURtFz5nr46SuIcYlmVdVmIX/Cs6nPtHsMD0XDB6zfKjyB+8SJVfYSfAY6GPEtOruaujQ4y2UFPMajuw7g6KQIJ9rD16Ynw1yBWcfNoI3vJ7o/1HANTiGo0n3LwfYgH7jB+Ssa3gW+m33GE5FJbv3QeSTWSyms0gdJAA/hG32nEfinNn9kSmoJcvpA6gwY9wffHlZ4Wn5/rH2xZmMq71U0IXamhdVHNzZfC0SfLHsf1pvzE45O9+pmOKvoqUqI2pQDHN2MuYHSy/y41FGv21GlVIllbQ/oCUb2t6YRVPhwUmDZrMoj6pNNB2tSfHT3V9ThvwPOU706erQ/cJciZg6TCiBBA62JxdnScU1vXtltUjzgBLUhH/yIT/zzIxDghIqVmJ2M+g5fQ4L4NQNNWUjSQ5Ef4Rqj6RgTLVdK1yAbCT1kzYdIAHviV7uVe9wWu/cZ8KqutKpMEtCrrMC6qJncXnbHtCsmX1aWZ6dOpTIG0kakZWJm5Z21WHI7Y9zmZ0MgJtqqVW592kCyj1YAemMxmeJCiVoPe4qVT/GzDUP5U7vmJw/FBzuXf/hYmrY44hR7GrVTQjDWGDMGYsOTHU0SVKtYDfDFc8pampoqe/fQWQixJtJX6YBbOftSSRFSnpptOxUWD6vNIPp6W0KiI5JlyC5gWG370T7D1wnJd7kyXiGPAsulWq9Wkxc79myw4Cz8sSr3Fogn922MVncuSWqZuoKLPU1mmBrq2m2gWSJIh2XyxpK2dZMlVhVps6BYSRGo2BPzGxm55nGeR0zOlapisFGiqbCpv3ah52iKu/JpF1p+HSTlL7fgZFxjseZ3ii0qjIlIsqmAWqsCfGFsJ3tjsE1eCqT3wVYd0g2IK92I9Mdhiy4kqaM+czUcdz4o8Ro5hVldaN5rVADX9beeNg2WNHMVUgBXJKTYd4WI/mUYwPHdNTKUGm7ZXUbyZSJ22iCI6qcbzNZwVTTgkaTqVj1Qw3ujK3mDjkZo+BLta/BdBeJO+TCZ/JCk5pkagGKgdQxEf5TPphDw/KnMZiuyBtHeS3jZR0sL+nLG34plwzuCy6i+gaVJC894HKf74S1eFFKJ7EVCS4CtZA6qSdySNBeGkwSRItAxX8NPZ3yRY8KU2+m4h4fmXzVbL5dFCUlqABLGB+ZmY/MSASTsem2Ntn8+c5k8y4a1XMBMvaNSosqIm2oqwHicZfhuVOTWrUqkU6jpU7P5tBaIADxH5i38q8r4tp5es2QZKehxReiU7El7ntSxsLtdZHKBinJFSdo1p9QPhOeZQI3VjY3+Ybx4hIONbnc0Ho0XmT2dIm45O1Jo/qEjGb06szJGntlDEREN+cRyvqMfxDBOZj9npAXZFeeoOtjHha/riXJG2ITeO4vgtrP+ML2kqfMgH++D+Egqlba0n0NRThTlDrm1tSMDyPdvfDLL14LJ+/rA/lTV9wMTTi14UIh4ZjT4qzM2vCnLr7o7H/VjDZGmVzFVzB0BntBugYi3mMaD4yzR7YQSEKhtPXSqqD6DV74VPRIq5lVBLO5QWv33AH/2+uKsK0x9UWOV5fRBOZqRSTNGNaJCif8A3GEk/wAqt2g8dOFeQOpQ38jeYBCn1Ur/AEnF2c4oKlZqAtTB00yf31jvH/FAX/DAwDwtmWrpjuteOhUzHoAw9cOUahXuhLf+poadX8NOhZQfDUtj/Uo9zhl8F0AK9TV+akE+jT9sJszIpMByAn+VwP1GDP2/Q6aZDMKkxYyFKAz5uD74i3caXX/ovE9Mk30KuIoQ9A9HA8bAf7YvzFlM8yJ9Fk/fFeZpE1oYmFl7+bX9RGJ5xdSqP4QT/NA39Dhb6Inz8mezlF6lZtAltOlR/FUOkCPBMecbqinSaikEUQoLD87m1RvfujwUYNo5s0aFbMfnd2Wl4QNOr0Gr1Ixn0JNKoZnugz1h7/fHUxptJPhUh8V4UhpllBpJtKx6gkf/AM++HS1Io1n6sPrpwuyKA0VPPsyQfIj+2Dc6YyzBdyyD1JA/TEuTxSrzMlbpsq7OXpp0C/X/ALwL8RZipVfsaReRuKYJJ8IW5/3wwyQnMEz3VJP9NsZHMcYqOz/iPBkkayOp6wV8PLDPh8eqersjMcN/QkvDzTP4rhIO0Bn9FHPl3iMMuG8SpilVFOkO6hOqoSzG8fKIVd9r+Z3whqIGmDAiR4+3iDgrhOWbs65BBmkR/nT9Jx0JpOO5Wqo3GSz65hVqaYJLBtIgMVRgTvaRHrgCimpWAjvVAWb1lz5AAgYs+FcuVywU7zVYkHkUBH3GJ5RNSJG71U/Qt9vYnHLklGbrgKfKCXQtWqO0KKVEKGayB3YMZO1lUsQJPKL4x+Z7AVSVU1mZpLsYQX/LT3bzY/y40HxnnWFMKsnvtF7clY72jS49SeeMlw5gWVSfmYRa0kxYfrGLcCfy9QMrXBpMvVZnRmMhwyRyBE8thcA4aZWnpNWp84Gw6k/lI5XgHwM4V8DYmoUNwDqB8SdJ+4w14VTBWobDXViegkAeZuQPPEeTZ/gdCFuwb4hBFAqDd6pk32UAT6k4ydFlYkA7W/5IvH1xpfieopZNW8MRafmY/oB7YQVKUAgLJvY8wdvpJ9cU4H4CfJWp0P8AKfFThFDJQqEADU6BmIFhLE3gQPIDHYxhrRbHYd8jzKVE1NKTppFraqqCdgDv6d4nGl4fmHFemoLEhABJvIWQfOVX2wnyeR1VWflTZz5lwgX7k+mLaGYnNmGIhhcchq0n7HHOyvV+7J7lCMJeYz+N6/ZB3Vr1FDDluIIt5AYxHEeJ1VSivaNrCa2gkEazKjui0KFt440vxlVP4KCVLsyQNrVG+1p8sZPiXFw9ZmNOmVJsACGgWUd1hsAMVfBQ8F0PlO22upoODcTTPacvnKhVmELXAX5jZRUm7Da8iDj2jkOxyGapsIqrmEDKbN3fzAbiNbf1jpjNhqbQRqpQRuNa+UqA156H1w94hXZk01AG0mKVQRsbFGPMcwGupHicOnGuOOwG7VsnluJl9JZizUnR5JJOh+4wk3gEJ/UcEInfqiJlZ+hU/cYWcKScwlOBNWmU8Oen/Npw1p93Nqp5qR9f7nEebbjsIyp7TDatBaY0KoVkp0pubXuN/H1Jx5+0hMxTnZWYny2P+U481a6mZi/eKD+UW+2KM6upqh/hb0kf7Ymd6vEIlJ67J/GQKR/BTcecMQDgmOzY1St6rhlPRUTXUMfzFZ8T0xVxzLdv2IJIBy6s7dBu58dj6kdcW8eqgLN4FE6ZO2srTj2VsOj9KXqXx2lKSMDVJ1A89c/a/vhzl8yO1UsLVFP9V59yAcLKid4ef2AxKs0Oqj/29Dfafv8ATF8oqaoQl4b7GoFTUubXmq619VDkeUIfbFjZJqjLo+bXVSeQBK39IY4JoZKKmtYOtRTIPMgSB/MGjFnDcuAzgSPxWCzvB0H6r98c7WlFte9jYQVUUZ5ru3MgqPWo8fb7YJzVSESmo71SqBP8KX/1MPY4qzNIa6a+p8y7x/pPviWZqim7Ox+RSqjxMs59FG/lhNW0kTST1Gb+Is6hqdkh7tEaB92PqZvgfKZQtSYhWjSeR5Mp/TC2rxwoxZERS1yQCWvedZJg/wCEDDXg+aapTYF2JhhBJsdBIgzfbHXeNwgh3y6DOGCaKTYSQZtAIY4PzK/hqD+asv0JP2OF/wANQ6r3mYGpcmxjSP7nDfN09Qoj+In/ACKfucQ5XpyUFxH7sALlaOYbmKcDzb/s4xRIDkKABHU39SdsbXilGcs4MjtKto3IUf8ALYz9XKhSCUliL39yPISI2xV8LJJO+oMGlYvdVLRAF7mdVt7n3t6YP4TSOquNUjsGuTYXB2BkeWKM3kwjFoJvy6xOw8/m2wdwQBmMTD0qit1+UxM8/YbYrk/CMs0PwzmT+zbyBTq94840j7HBXAaIIoE3CsXPoukfUnFXAFDZRgIW1Vb3A/8AH9OeCKDAUGCiAVCiY/NP6OuOXku36j0rpvsZr4nzXaVQBHdUGDuJkkmL8xMc8LaasHRmhdJB6mxE36f3wdnW1u5AIJPTcTbpAIi84GGUDk3BZQCpkaTyP2En1xbCoxSJ7bdjT4ezSioSTtc+hY/oME8L4oq0KDmJ7UuevdDn/wCv1whoZN1DESSyysSeRESBHP64syvDX7MKUawabc4gD64CWOG7ZZjSrkZ8QKsdTL/7aA7/AJQJ8PmO/jikcG1hoAmbNfvd3b6TYmcFjLaj3pXaxIBncwDJBFha+PKAQGA5173MkAHaBZhvbeOWF6qWxK1uLqvClJlqYnnD28+WOxr6PD9QDBHv0Vj9cdhX9TLs/wBTdLBuFPFOqT+bQ3n3R+oxn+GVSzq0/PTJ9ZN/rjsdhcfpm/T9jfil/Zh6P9y/4orN3b/+NZBP71QkMTaflU+pxkQLzuOZ5RO4G4g47HY6Pwn+JCoN6EQvI/dmB49OWNbkeG5kQ4p60dV1gskMNmtq9juLY9x2HZeg6HB5Up9jnKStK3U6hBIAOraecXxoOIZOM9SPIyw8iJ/t747HY5eXiL8mFlinFg/DW0mqeZrP92XA9Sp8/wDhH+oD9cdjsJ5mzm5PqQx4g57HKqIvTUN4qAGA9SCT/hGFfG80Rlaeo3ZKQnwAZyfdx7Y7HYogk69TpydTa9P4Mu9QT6t9himu/wCNJsGgekRj3HY6EV+wp7Jn0ClLBlmDppVB5xp+6nDSmQ9ag8fMzav8QKz6GZ9Yx2Oxw5dfT+EehswPM5RkzCK3zSk9Pmb/APZhDxzMa1qwY0UyP5qjBSf6QcdjsUYF40/JC5xXzjGV6JsT+a4J58saX4QysSTAvFv8JHQRvjsdjo/ESfymNW4d8PAALE/Mev7oPXnM+pw0zh0sOipVP0pKMdjsczL/AJH77gJJxFnxJmFpUqMg6e8SeUsbSJn2wsWozojU1YyTEkXgX38B/wB47HYrxxSxKXm/5AaRRUJZWKqAwJZvl2FzeBMLblPTninMUmWop2LSbbjumRq6EeGOx2HxlvQyKVh3Dc9oy9SnJMdoZ8+zBttthnV4nqCqD+7J8wq/dfrjzHYCaVsurw/YAPE6aJLXIkxEKb+Enx9cSzeYDAaJVyt1MaSImJXcXJvfe2Ox2CUElfmRqKCMllmD6EbSrCFC7BisxeJ3mSD5jGlzHwLmFXtGqKBpEot2kRJ5KbePM47HYVHxS37D8MFLkbcC+EMs6ax2m8sLKAbTsZO3W84c/wD+RToSFprPU3J8z+mPcdhmlLctjCMXsiRyym5/T+2Ox2OwykHR/9k="/>
          <p:cNvSpPr>
            <a:spLocks noChangeAspect="1" noChangeArrowheads="1"/>
          </p:cNvSpPr>
          <p:nvPr/>
        </p:nvSpPr>
        <p:spPr bwMode="auto">
          <a:xfrm>
            <a:off x="307975" y="-67786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CH"/>
          </a:p>
        </p:txBody>
      </p:sp>
      <p:sp>
        <p:nvSpPr>
          <p:cNvPr id="6" name="AutoShape 6" descr="data:image/jpeg;base64,/9j/4AAQSkZJRgABAQAAAQABAAD/2wCEAAkGBhQSERUUExQVFRUWGCAYGRgYGBoaGhkfISAhHhscIBgaGyYgGh8kHBoZIC8gIycpLCwsGR4xNTAqNSYrLCkBCQoKDgwOGg8PGiwkHyQsLC8sLC8sLCwsLDQsNSosLCwsLCwsLCwsLCwsLCwsLCwsLCwsLCwsLCwsLCwsLCwsLP/AABEIALcBEwMBIgACEQEDEQH/xAAbAAACAwEBAQAAAAAAAAAAAAAEBQIDBgABB//EAEEQAAIBAgQDBgQDBgYBBAMBAAECEQMhAAQSMQVBURMiYXGBkQYyobEjQsEUUmKCktFyorLh8PEzJENTwpPT4hX/xAAaAQADAQEBAQAAAAAAAAAAAAACAwQBBQAG/8QALxEAAgIBAwIEBQMFAQAAAAAAAAECEQMSITFBUSJhcfAEEzKBkaGxwRQjM0Lx0f/aAAwDAQACEQMRAD8Ab5esNYBYnUCQIsLkG/WR7Yb0SpAIMCNyAdO4m/kY8ZwtzrgJSYCO9H3/AFk4iylCZmNKrtzLH+xHrj4Zbo9CVOmHVM4NMtIJAjaABzOILxJKQOkWeDMyJ2A5xfAGZrkq5PK0dQIjbwH1wXlkBXQRAIj+beJBHKxgifCMEn3GQnexXXzenszBA1COUapsR1/3x5xaq2oHlI94/wBjgTP5ViNIk988oiGn0/2wXnAW1iYAhtvD/nvjz3ZO290D5bhqk6dmJaoviT1tyG3UzhpUy4N1MFBFyBfb5SBsQYM88Z3MvURhVWTp0hRG50gjzE4Y5vMCoaddCwLQGB6ixUjSTJJ/XG77WexyjuqDLot7t+YC+9zeYk7npiJpwxbcP8vh18uYx7Qq6GBDDvj5dEAcjEC89cVFizDTzst7A3gfQ4zJvwC4vZsKoUgWTV3YLEeFjynx8MRoUUlqgJcxckRzvtbkOfLAlPMw6i1on0U39xi2oXA74ju2Uc5vNrGJ98Z0GwkkmUU6IJBm5BkTyiAffEJJKqDewv4jmcdw6kWWbR3gI325iN5x7WyjlzCnT3YtuPDyHTG9yaTclwGMNLJzsvjsCf1xPSWrqkkFQOsgRNz0uAcClyaiECRJjxvbBnZg1XBYK7CNxuSCBv0gRgEuo+Er/Jdm6Dt8gDawSSAO6BcW3a9v+7CZpFZ9DGSaoAMEwAAbX5WwwqqBS7sh+8njveCTuYHoLYFoVIZoManuOZGkRPOAfvghuWCbLqLAVL9DYcxbf2++FeZrHXW2krp9yT7wMXB27TeDHLmegi//AHj3P0GkACSbR036bbn0wMSeUri6PBmm0KukXBYmNthEeU38MXZOSqtpkqAAenW2BTYBZk6dQ8QRJHjBn64JVgtMbTCiB1Mm58Rj17h4ncnfYvKaE1jvatja08gImYAk+AjFTjvAC4jnIkmdz67eePeJ1tCoCQSTvHOCBcXMH6k4nxLKGFAPzWIB2EG8RtY+WNfI6aq12IZOi8d6Vi4gte8EGSefL/hoaqVZ+RCt5Aj+2GdCuC3Z7M0lCbjaT3QNsK833KramBmVIgg3g7Re3PAvcCa0xVFtFe7AiwEz4CAI53ne18XZerqpsY7wXbZhFyLbxvEYrpuAjEGLEk+VgB4W+uDeCupWWuJgbDV9Og+uNQWJXUfIAy3ey6E+/UGYjqLfXFeSovoupHe1ElSD/wBRf0HXB/GaqiAOR22PidrDbpgFmKuUUMFMreSpEcj1E43ubKG78kQq5smmyiY0EmNyJEjBPClmmO6QTfcAxAvMWt9zgTKpFUHUFXQ1/Lffex98EZzMTNjeIAtFxbbpy8MB0SFQd1J+hJtLBtWkaoi45ExPITY74GzWQCoST3ZABHeI23Pvyxb2RDA6hEi28dOcDfpaMUaVXUDYkx9yvrafU4YE13K6CtpEFY8RffHYsDMBZLcoFvoMdhtIHVFbMHzmYBpoDsHjxsDf64Kr5sslgYLbSemrl48sCtl5VRIY6rRzkEe+LXUTUSbWM+e/Ppz8cIXYGFt39i/L5KJk6wRFl26ySPMD+9sHU8qE1EwSCIsdiLidjET6Yhw+lqCgP8u0RPlb8tueKeN5xlI0mFRoI36b+jYJq0VxiobsrrMRUKk8pi0ew/U88DvW0usb1CEBPLed7bwfTBGaUTq37og9R5+mEPEKshfCt7AA6j9RjIeKSEZdsjQ5zmU/a6ALMA1Jzr+UFwBC3gQdhf8Atgj4e4P2VNtb6pftQIusj+EmBbHvDKKk1FIBDRYCN9xGw2++J1U7KlUCi7EmSZJgC5O3OQB0wxSbWkoxYYy8T5F+aogAsDzM9bH+xB9MU5X5EgQXepc2OlQD6GZx6qEUNVbU7LDHSd9Vpt6YHzPEymgEwFSCq7gkkAljtvJ+2MS6Eb2e4T2JNSZN5Ckxsokm9hAm3/eC0zMimp1EQCpIIIPjIFiNx1jAXwtxA16dUEdyI+YkhjI3J1fLN8SoBu0pfmApgGxAJFuZJ5DecE41afKNbjo8PU9yGcbU6WElrgC8iZPqZ9sHZdCacPYghiR0X5QYtO+BMhTIqkKPzkFoI6ddxdRNrg4v/bF7SqoaTJMzuATFvDr/AGx6arcGL7luUz601l2UBlkLGpo8ukcuczjq2fylLTVkUtRgShLExuFSY848MRzGl6i92SVILX1IbECOjAi/K18KM5RWo4Zoixpi8rpBBnkRsfPHkl1GyejZDug4JKkkow3AiBNmvMTB364HXSH0glTbd1I20gSAIbFWTygVVLMzMTIK225iT5/8jF/E6K2JDQCCe8qg3ESDcz8u53wNU6DknGCZCu2gmTcEGxKyDuBfn/y2PSWpvTgmDeLGA14kb3549/YmdjO+gli2kXAO4Exy9se5h2qMhABcjvAX26gGPG3UYGiXTW77gtcnWuncoBPKQ5X9AMHtmDJIgADUZEkxAOmflgGbb+kY8zrKigSy9+oZgROrVtvHeHvt09ZGCSTK6rEdIm8+2MYyKcZWDVtTVUIO+/O83EdYMYY0U1VUcnZSsTEE7Dlv13ucL8lnPxU7oQoZNze5Pj5+pxfXzJFSVgJJDG8D90eJJZR5gdMeiFGS3fmToSr1C1mW8jpvF+XL649ztRW0s0EGdBJAgspsZFxJEbbjpjuIVezpMyyNYVLct9Vzt8pHr5YCy1TtKSghe45UMeYBBB9JsD0GCvqHmfEQqhliqQ37t5Ije4nbpiWWdkChIgXMGQBPykzbcDHmWogllljaJYyTeZ8B9hia8PRKhAgLYlREsZ+ckKANiBfr65FcnsTcXt6AudqMfm8N7SZJ9bW9sDcQzBqVtCyqpT1GTz1W9TPtHTBXFamuqq26mDsd4jl3QMBVDD1CZGwFuUTPvGMjLkXOfifn7/ktogvVECQEjlFz09MEtRZiTp6AE9Z3B2NueOy1CXVka9SGvuBpi9vPBCvqCqzPFjCkWvM8ombydhjGrdjIpLZAjUBTqHTcbqSZ9CJsBt44A4jVOkydmlfL9LnDF2ioCWDbm03B2/6nA2fyXa00XWF7onuk6bz9cFyxMnKTaBRmyQCASCAZ8xOPMWLl1QBQHIAF9I6eeOwewGiZCigQiSWIYd0gg3NwR1tEeGDkMk66ehrpI2aBfe093yHrgClV1GlyY1IMC9trmZ3OHNNaSk3JbSQASd9iYiCbbzaNsZtux2FKmXJlwmkyYle6LQNj5jnOPOJUNdNtpJB29L9f+/DEao1KAsqumN7QD803+owfmCGSDHUxYnqR6+2B3KJO0xIuYYKF1loJUiJubEQNrQJ5YD4lwiUaDEhnkX0zp+vdN8EnKUwGFNjJnWCTInmLW8pOLHqFVpCNQY6GETAIJmPH2tjU6exN/vuEZKjBp6rMI1GdzFyf6uWI512Bl40Kx8CVDH1IiP1tiJaGQzzP1+2+GTZdSS4gOWBMweoNzz236DrjIu7Y/Fkq0hclP511apTeN7SLfphN+wCoz3K94EkjoTqWORmRjSUlAqWs25PSAPCFt0wlXImmxAM62sTfTJ5k85vPXHoPqJyLV+Q/g/BaeUXskJYOxc6iskAAAWN98DCkVfSJJHsNyAPEiPYYmM6wzNOmQNPZkzFwRufIyB5jEWqN+0Mx2sZ5TMfrgptuVvqhbqqSC89VWlqVSSxcwYIEsO8YgzAJjFB4KFeVDCV0hiwKtNzZoIN+Vt+gxGtmz29TSveQd2De47zwQZgWjzx6ubcEsz8iW1XB9Rz9NvPBJ2h6gncmj16TU4Zgl30q2pQZBJtFz3ZEeAOA1RTWqS0jUWkAErIiJJgSVtE3B2vgnjC1FQVKYDoWFtKmQbKIjltaNsX5sJTpMDTXU0QwCzMESbSN2H/ZxtpL7Ayi+ewRnqyUWE1OzdoQIYIiJCjkpM7xyx5Ty6sgNRS0nY3NoIg87jzwLm8slUqamsqDqYo0bXgsbgWOLOMZ6AqAKF0gxcgcuVzpBwDdpdwlN1vwGJSXTqqwAWJ+eCABvbndrXsMDZbNwar01ChbEnczF9oFhMX5YG444alQC21lRaZVZkm+5PdB88FM3aUmpXUm5vJABFrmYOmPU+uqg/qfBVx+sHoo0d1nMnmP3Zm+4uMQyLENTWZU3jkSx08/CT/1gPjr6cqAtgKhEeBBI+o+mCqS/jUFsBKb+BYx52jGV0ERknlp9aCs5lwr9mBHdhW/hJMC3keu46Yo4iNTBI09k4ck7F4ueWqBA6WwVnKg7YMGsghUAsLwJO4JDCwxJ8makMne1ctcgXvyB58idse4GyjT26A3E1PZaCL6de43BEADnK6j74F4bmGCKWCzOrSFECQDHTmMN6uepqyqZVYiIid1giZIIt9RhbmKTCso0kKx7p/Kdpg+4vffAdAM/OpPgIDjWxgXUHSdrWI9xjzMVNVVAs2c65EiykCb+JA8sB5OsZvYioVIPiZ+84JpZDQHIYCo5IkgkCSxHd57+tsee1hY22nfcuNamys4+YTcCLePpHtiqrngYYgaR3QrQY3NvOLYFq5crTcEkkreYBgC5NwPPaBGAazoFs1tUSYEes88eS5oDJPmxhXr/IRY6G2sI8v0x3b6RIkABQOZvP3JxRVonQpvIQ7/AMTLv0MMT6YCTNsuXZ1E6XUjxh52x6K2rzF6qY9hSFMqHWmbWvYiSfDx6+BxRUzCJUUH/wCNYEncAiR6DwmMMHcaXAJUamvubjVIJ6ah54BbJq9SbFgQplR3VsTv1nceOCVJ7lCW9ok+cKkqOzAFoKicdgRMqH7ztpLEmAeRMjl0jHYyvMasmWtkA5TKfiJayljfnAkW8xgjM1lp1meCxLlYb0JgD8onnubDriWSyY7TtCWnQQB3dO0ddU+keOLa+QmuahjTYj0Ak+4+mN1b79iHE6iG1GdqbqO88X2uBYm9gNUiPDHcLoBVBdvxCDzMEEztMQIkHpjxKi6S47wEXvynrMwMLaDD9paCL6XF+qgGBz+bHujSLJJVaLatVC5VXqAyEYRMgN8wgmdJK7+2D+HuEch3iO6AASCb3kEWieWLHo0tYZh3yIBAuATBv1MAdYPhhZmaRWqEBC3WL8gefhAxr3pk+RaKmgiqhsJixMyIGgrP0Yn2xY2emqIJIJYQeosB6YXh9dUgk6VRvrpnHAa8wykkwZBiwIuZI2BEjzjALihcWmvuH8XzBprrQSVUAx0JgmPAE4vrZcMA8wI1DmTsSJA52jzxZUy4dKZJACmTPMXkbjkTvgXiNZKSd35RBEbAC8WHTTjINNItrQtT4aBmpMM5TmdGhpIbnEkFdj4N548zNdlO06rxsDpFh7sfbDHMVzFMkWdtW0FTpNo5SCTgDPKCgmxAkXAuZjexG3MYZN7pCJrTKkGZitG0XiZvPhH+Irt4YmoDhDU7OTcACRBMGQd+Yi0eOAeIvpNJDJ1LqOn5onrG0YKyFVNKMkhdVgTNrReB0wNaUMeZvb30CBUIkAEyNWpiDMETEWFth+mAOOqFUuTZgBJFrXB5jDFqml4kFWZgBzBuIj/m+B6PDzmUAqAqt5tuAZG/XbHoptjJSTTXkecOzDK1PZkqdpqHtBHuB74A4/kqztCrCswVWmD4i5H5b+uHgXSqwLj5rC87xH5ZG3l0xbnKZHe3ZRC6iAAYi3Mbm43wai07oQ8drTYrzFAtmFAjRTV0swM2AE33kt7DniA4a4IBgdYsIJuNrGNWC6eTsE1AHUJtyMSNXUwbnr4YucFLswYNcAnTAPKTsYjeNsDuh11HS+5muL5WctW0wVXQRBkBQSBfqAuknrPXDBqgVtRGrQmoAbk3Ajxl8V5xV7DMIukqJYRFrnUDGx1Xg9ScWZ+nUalUSkYqaO6eYMAb8ueC5aXmSJacifvqD1GIRiDDtG/dVSFA5nr9Y9WnAMxqJB1aCLk/mbmYnmJtyseeFxoBaCobggLM8zYfmFhFonacSpMmXoKFWYkwxub357x9xjXxt3KYvTTfUvzVBkYohJUWM3AEkje20e8YupVV0EWYgTIFu8JmPGT159cDcRJ1CpaHZkJ9oPnIT69MD8JzH4fabEwpgA3BImMe6WeVN13DDlIIdZLDTYDeCJMaQB4gbYr49VK0202MxYwZud+R8cWZHKEImknUJUkmZuZnbmd9rxiPFDJpqoIAfn/Duf8AfxwqXKYGZNJtA2azoVyhVYYQGt3SOo2IIAt4E+GFKZAaKq1GGpXFQxfVoaGjwuL+GKuJ5k63sdgNup38ABg/K1Vero0BtaTHe22iQYHenfmTh0E1RGn8ySTD85xBVRNmFQwDy+Qtf2264ozGXYpVSBYqADpZSBGqO6LzqEMJEcsMqGTSsqlwe6wYANInaCYg87DxxYtMEsqqsMxB70FyNzMc4mBgKUVsVvHdpC7LMHE2jSQDPIRFo5m2/wCWMMco+rUbXt42Efc4qz2VVO0JFQEheYaL/ugLYSBMnAhr6KDkG4Bg7wdgY87xgJq3sbGLhKn2I1HEnuObwCFJHhfw2x2LMtWhF7QrrgTsL47GvngL7EqlBkLB2DOF70bLPLpsMQz+Z/D06alwPl3vaJ2wFRzP4dRmIN7woW0zyAufHBjOpCsQI3jvecdxtvXAxW9kUHq+kvylBey096SYOrTbyG0ePOcBIwatrWi06AdWmYAMadpDRffE1zSupK9zvLdjvzB7siOQidr3xXn6Zg6WM1DEhoIWTJUbEz7gYerUi6O9Jl/FKdWo1FaVQoO1Gsgkd0CWuPBT9MUfEoC5oxaGUC3JluJ9Ab8wMMuG97WpJ1FTHWNyfKCB/MMR4/SC3eWmowUxGkwIB8B08fPGqVQoQ46sbYDlaUdo3VVHuDP+nE2z6U0ELD1O8Zk/kmbmAR4DHU6ummnUG5IvII3Hvg3K0TUqBjTGnQeVwZmLmAIi8dcJjtJo9hSWy5PeIsUporWmNQ5xvEHflbEuyGstErTXY82N7jyx4pOYpgk6Se9YxIBkrfcED6YIyrggg3USHJJkSCTABE+XK2Arou5ZjV7vgA4TmHqM4I1ADUWgyTsRAN9z5Rg9+GAhtemGEAhrryF9Qgx4G4xfR0qiqqaVJ/DiDI5sWBNzPPryjF/7CQAWKhv3lAk+pvaBfrOHPZ2hMotvcS8ZyRIDo4LU0jSYki5i1jcjzjAnC+7TRp7upt+kgqf6cTzfFGWqKbajM3JEzPltzjxxz5yaSkkMA5FhEx4Eb4GTb2ZLOatrsXnPBXjTJBLFjsLm4gTsQJNrDDanW1O4ViCm8zz25iRgPLZMu+tAEIuWblb5dIO/PYi18FNmOzqEgKJhCb6jIJBPImBHrjfqqimFqNs7NcQFNDYk6jtJgCTz5Ta3XFRzNSqNeh9XylksAN4gliYjYXscL3qlq0f93YHbzOD6lYq3dI0IDMlpYm3XxBnlIjDVCo8mxlbbCMwGDAF9XdLxEaYBCi2873vgDiLkrtpKRbrfHVK0ioZNxoBsIUsFFzabMfbFi06SmAdQNgAov+8TFomfXCl4tmJl/ctIW0btUYOpDflA0sP5iO9uZJ6YIr0mIcKdOtGAbmDFoHuf5ce5qlpqSrVL3JdagQLFgoUadt5xRWzJFdU1CFpk+JNtvecel9VhzatbF3FqQRaS6QVRiGG41RKMD0Gk+464ozNF2ZNM6CwEWgi+qRvIAB9RizileWNMERpXVHXSPGOWCa2aRKQKCZNzzJ25GQCb36YLUk7PKSlJ9oi3M5hTTVS5Uhw8BomTHSSJgQMFU9JUSAFuTBO9zaSd9+m/hhXVyYdQ4IUodPemG1REFbzcre3eO2+D3yvyogJ0rAvz/NNtojzxkqUUj0HvFjLLKShKXCrpUEiD46R/MZOF5SolQEoCTq3g7xtg2qBTCrAkKSoG5I7xXcEyEbYevWp1Dqrhu6yyjsLqwuVY+W0z9DgdI7MnLh7g1VEqagKBeqQdRpCw5EAxDPBkDfeDOF+S4Oy1aYZyAh1tcgaV74BO3zAXHIHDTgvFoqPRUENMk6NKgAwYaB3pMzeYtgirmdVRYKjvPTKn80j5hAjqIO+KVJx9QY4k0p9TzIqaVOhSuxEAkbk7aiTtYH6YoNUZip2I7ppnUGEkMB8ymSPmFxtyxBKhLCGICDU0R6Dfmf1x7w6rTWaiS7/m7ynciRAEc5gdDc4RFt7hR3SRa+b11kbTBdAVB2tZlkW3m9hDeWBOKVeyLKFtMjSLAb6omd49ZxXVzJ1UC0FgzU2kRMPB9IPrzwn4vXNHMa1nuiRedu6R5FgVjBKGpsHJNRTb6Mc08iao1qWAOwNNGiLfNadseYuyRZ0V6ZRFa+nVU7pm47pjedsdjeNg1kdcCWguvLveNbwPIQP0PTDLKFEWmKbNpUi+3O5MjYXvHS2A8zlopaNIgNIETKiSDYgXEG9vPHUaoVDYLvsABPkLDbGNeH7nLhHSh5WyhAgIA5kgGACR3QbWvAwkzxL1FkkrTbs28SOcry1T/VffD3KZp6rhiSNKkSeo232vBwt4jUIq21QVbVI270ddiVJjbaMbqpN9TozTlivzD+Dso06wBUYMAZJ/DlbxtyA9PPEOL5gsWSrpRTWa7WBUhDJIESkm/lOI8MNTtS/ZsqFALgxE93ltAJJnpi/ibU1u0RrupKqGOlRuSSLQDAvbGrZbjnHwUhbVLNl9TfOsaoggjk4I5ERJ/vhlwiwR/wB1eQ5Nvv039MU9pRpwiFQiA90iTFwRqnvDe1ucYllnUGFgJH72ru+Z2wieztEcajkssrUxKMQJElL6QZnblcdfHniisNWlIqAOQ3dKmLmbQLmfO03x5lKANNV1A9m7bSLSQRc7EMZ8b4X8OrTnArNAmY5GLgefMHGwSX2Ga1Fqupqa3EUo0lSmsdn3dTAchEqPEjpzxcmcRpDEgGGlZHQxvEExtvhDmOKinI+YgESeVwYHsL+eBq/FGAVkAs6qQKamNhAMSLG1uWDptjm40aDieSBFzqWZVjBiNxJO3hIPTCTiuVYUlCib8iP08xvf74dcOE0yKgB1kqQ2/RSY23N94noMZs1Oyq98qqAy3ME25i24F9sejG2Kz44tb9eo6yWWDJBu6U5a5u7LEE+H3BwBnOJhKmkRpBYjr3CV/XDDhVcKFaQTVFSobzEA/TUXOM0GBbvDd3Bm0DexPIxjYITO4pIbUqsuz790wJvINx/viOW1s7SSFJANjpmSxixkSFE+PlimifwwT+bWRHQ6YHvO+CaOZ0JTMg62AaxixBi5kWi3nhjk1dIJSWhncTzGun2QYbhdQMiyyTPrt4YITO6SwHdixNp0gWk7jlb9cKc+QrQ2wZvYEz/lX64JoZiKas2ks1ySATJIhV5iBckReMKhGnQvC/E7HjZmm4llLgEEyTqWBEkltvKd5I3OF2b4avbayXWRphksJ6OPaP8AvFq12QqCuldgWYkEna0Ek9Z8ZwXm2EVEkRpUiDEGdIMHnqgEjl5XHmyrRrT8hGKmtizi3ON4/wCTiGezChFVmIcguFAsTGxJ2EDxxDiYis0fKH0nwta43/NfCyrntbOYWwa8X5KLnx1YCMG3v6nOUtpRGHDqYOt1q97ZkYhQLQIaSBfTcgc98ErnRTcF10gjusSYnmLSet4IwBwyorAwe9OmIsRudjBg6SCfHww0FYBT+GjMlTs7gBjKypEixINvEc5w5xtlEE6j5IPHEVLIzHTBSdRDIZFmGoSu+43vtgTgWZKZyvlqjSluyUzyWWm1wVI3N9OA81TU9lSqyhfuciDAuvduIZdQMWIjngvPZ/sDlqhRS/8A4y5kmF0g29QQemrwwUVSopi25Cg8Q7IZhydVRVKK0yNRsqFdiQxXvc5j8uGSkhFKtMspNoKidbEeH4gX1Hog+KqZXMdmoIDN2x85MDxAef6Rhpks5FEkmdL6T4d1SB/lGCmtlQMc3icTzM8RCOEWC5Op0hixHyrdWERikVixXvETMncidlJkkmANJ57HCDI5o1KjM7RDkXMDeY+pGGeX4qBTr1NMJTBJUDexILML3YAW/fn8uGfLapIUslSNFmB2hpuZMVE1Bgbaokg9CQD4aTjH8Xq/i1ZmBWZQDyCEyf6ix8bY23BOIrWoq2111C0hgRYxtckztGMt8RZVv2yoWp6Ra14M3YjqC3PxOBxvS2mN+KitKfRgmVIVQJfmTDWkmTz6nHmA6mbcHu0yy8jG+Ow3Tke+xL/Uz6JGoqVwKaBtY1INRQgkGBPg17EHfFNZyAmpgwBIDKLFTEWgYjnaqoJEKoYgN2avAEs9m27qkz1IsdsCNnVqU1ZdAE302E894gnp44RJPTfSwZ/SanJV+7p+YtYyLWMfafbC855iV1RFmgeZnxHLF2VrEUqjj8iMwEfmMx588A5atrKtBEgSPvuMTUdDJOscU+WN8zWsCGI0NqdTcnu/L8xkmYk9LYW/ES6dYKkaWL6tJiWA5i1o38TivO59lLVdP5wrFRJUXUFV2uwInwHWcX/GGR7RWcmVUDvjvQNiWXdFkzI64pUd0bkn4GLstWFUlTZmFm5bHe/yxeeUHBGS7q1EYklAysSIMaZB8ZBkeGKuC5MJq1E01CdnLAEXESHW0ReeYNjidFXRFpupZQpAPd1EcklSdViYI5HYYycdmjmyi14mH8OzAKypgzDEXIMQSPUT74WZEf8ArtVydO3IfxH7euBspmitF2NijgqQNttLRzsQT1k4MybFqqVIkMYMGymDy/ig/wBOB0adX3Ci1LftZVXBGoG3zat9ixB29vbFnBqup6o090kGBYTJhR5j6DFNWgXd4uRpWN7kg/fGo4Pw2nl0Duy60QsBGrSAO83Qs17nr6YJU1RTiTTXam/ydkM6WrswlQsCCdMd6GBEQTF7TucZTilB6dSrTLc4HQrrBAA5DYxjQcW1gmtzXSbQYF5JHViCNtl8cV8Zy3bLRrMlmEGorRF+73YIYcrCceg2pG5LyR09V+qKs5X7J6YsB2BG+0qT6SWHvhHW4jqAmJJPhYah+n0wbx2rTNQb1A4cie6FBbSJUS0CIHeG2ElSoG0Kv7p38GifXf1OKIx2snytq6NLk6p0LAmKdj15j7Ys4YUq0e6NGgCpBPdBm+/IyfAasLKOZK0lEggUiOlosZ5b4P8Agk6q1WnbQB2cETI7oNo8ZwEb3ZuJp7dyji806jKb+u+qCfcGMLeJcefttK91VgSI7xIhyW6yAI8uQwx+IahNRYEtAHmQNO/nufDAvB+E9mpBZSYDMxIIUmw3mTEn0J3iChUblIGFqT9R3wziB0HUFJDCDBUw22xjVsJYEE79cPQk1FYmAyFGBtveYk3+YEdYxj1qhSQzlVjSWvNxBPu2DvhnjfeSiW1wO4wPekCwIsSpW3t0tO48tFWHKlJJ9R6eHpVSu0As6lwFMtqU3gH0t1nrjGVssVKXOmLEx3hOkGxjdzz5Y2/BG/FdZnWGMbA7A+E7T/vjIZ7PfjBCPmKuoA/MFPaA9CWtI5gdTj0L6G5scYO/fuydMGmggLqgaphQATLkzA2J9sOfh7SHA1ow0ESKi7Kfwzpkm4MEzb1xhPin4h0BaVIxUYy7jlAlVXoOp5x0wy+E/iAor1a0vTRFqFgoLKSQnht3id98ULBN49XcXjlb/UL+L0cNTXZwwC+BlmL+P5iPHywdWzoqlaLXNSiKoa1mpsQw8NSyPMeOO41SavlVrwDURSG0HUrKTC1Qf3YZ58x6J8xUlFcb06dSn6tUn7TjElpV+YMnpbZPN55Kh1uRr16VGykGI6wNUnbmcUcYzDpRNHswk6XLGSSZvDWEaFY2HMDC6nU/HRCoYBNbXIjeNuZPUHD74iorWyQZH0vTJEMbsGlYWOc38e8OQwUFplFPqJwttb8iHOUwKxAvqBq+ogj3gj1wbl105XNGRPdHO/8AwkfXpgPNmSjINR0Ktucson6H3wZmaP8A6fMrqF9AHMWc3ttNyfTDI7qNjowu5+oy+FO7k6rkxqckRvbVcc/mK++Dvi6lLBxGqApHjcT729sLMvWFKlo1AgpTGzRLOzg7TcKB5YL+Is4oq17kGidZX97Uu3poU+uJ5RcpWh2ZqWFR7UIX4xSons2Yyu9ue/647GSq11LEsNTEyTPPn7bemOxevhY9bI1XX9z6nmcj21N1hQpIBMgWkTzH3vI64UuGSm+tAoM6QsRFgIiwI6D9caHhmlagRyoOjmCQCwEyCBqBAubj74U8X+FGy6wglKhsFE6GMSu0kAgkE8t7jHNT8Ol9w8qehNIJr5gLw+D+eZgXIPlHlgGnmYVYiWIUDraTflAxL4hrKEWkPlUx9RB+mAKol0UEzTRqkcrggX8l++Axwtb92z2rVKK7B/xS5pZjL5uhVAWqAtRQRZtMspHQmD5nxGHuTFGvQ1CFbSaZKg6AVFxpHdjvQQLWEeGRpVe0Bp1iD21EVacT3XosaLCP3tCam2+XDr4VCIy0pOtmLwQdJN5YMCeRbcdDizNHSlHsUqWq4Mjw/MNmUq0HJQ02IVkGkIDZbC2kNuD+/IiMUGhVpQjG0nTeSDzFrWPIGcN6pb9uliewq0XlVkoTpk/LaTBHocZPK5U0ajIdQ0nT3jJMc+lxBthMknFsjzRqF9gytD5euQnZtB1LBiQZlZuVIiOgtyxDg+ZIqge+0EGfrKg47h+c1pVVuQYHrYn/AJ64p4Aupyf3L+usj7N9cat1K/diYLVLbszU8Eywra4MSxaopgMq/LIMXkCBzE+uCOK1kenWKGEUlABcEIaeqD+7ZQB1U9YwPwGEoVah52/lTUeVxJ7S/QDCjM8QNOhS1AKCgLBRYD8R3OnaT3fbGQhd0dXHJaU5di3PvBWDIqvqqX2SkiwNX5ZapHti6hxyAqShUHVbbSSSANrA7Rbzwj+KWIpU1UyaldifBfwxB6DUpPphf8P5onMORBDAaVNhYqwH9OoDD/lXFS7CY5fHpNxWoU82HZqvdIABUi8cyGAvJIiSD4HGP47wo5asCGDUyrIrgMsESxUhhZucXtfB/wAP8YCZw0yAaLSgBi28GT1G/nPLGq4zwk1aRXVApyCALEbAMDIJ3vuCQZvcNfy3T4McFmi3HlfwZGqg7MAHdII3/wCWnBfwY05kQSoIcmPATP0GIVqQAYD9wgHnYNjvgVe9qJI0pVYkCbRGFwncGyTE/Gl5lfxFnochVg3QHe5ZpjzuMVZtNJpqpsDqfpsSd79B5k4I4vFR6dRYhatUkRAMxpn3PthTVqazUJ5jSCI6EwPY+4wxO6r7mz3npXXctyL66faBoJOojz/sCLHzwy+GaytmUBAFRRYgCDIgz4gkG2M5wvMw4VRH4alRuR3QInmb4ecGdUrmrzCE9n4wZv8AlFvPwxuWOltDIusq7I2vA64Z3dCo1oyj+F1mQehCoDfqMIuM0QhaoxA7zMhJuA8N8okzrLQMC8M+JoTMVAiUwyuywIYkwiEm+piS1+gGAvizMTSWrBGtAxnqpI6R+VffCljepR7lWbLFxfV7Ga4wUzZNdIV0c02tAaZ0NAPd1SVm9wNpw50ilwyoiwXJ0t/Wkja+5XfkcZ34QTs3Lu2mm8Utp1MSCLH92NU4cZpGp0UovOs1ZY8//I9/VVUjz8cdPJtJQXCr39hEJbts1XwjnNWXq0NRHcbs+oKyRfzAtfc+OM7SzBapWWbSTHKSwAgcrA++Lfh/PtTUVF+Zaqg+IJI+owNRcftVZUuuux6gbH6DEOmtQnI3SKlrFqicmd4P+FGZvqMaHK0C65qmbd0om9iioQ0iwl3Ez1OEmRog5osPlVf7nc+Zw14VmwtCu7MNT1IIPyglAovpMAEKTtdRJscM/wBtvftDMUKbsWUKwpZUGZ1IKa7hmI3PVViSOdweYxHO1i1GmbXZpAECwWPrO+FvEjop06cy1NyKhme88s1+cWE+GDKl6NID/wCVp/rjBzVbruZOctLiuwfnKRLztCj6ABfsTg74lTtHJprfMIDO3y90Ez4afr44XZpy1bSOhPrsP198V/GfF9CCkh7wRRP7qs1l82Ak+HnhGGMpTSNwrVqb8hM1enT7iKGVbBiqnV1Mk3kzj3C6tw+qxlI0nbHY6emPcP5XkfV1qmvl6ddC6olivdIIY6W3uCm/ipJ3nDl807ZZijQyaWcdQywwI631W++MpwZj+05vIatJqUz2NyIqKXMg8t1nwUjbDfgee1UXkb0ySo3BBO/iQQPQY4uWFKyqKu42Y/j1ftHEbdqBv+7qH6bY6vmQGcg7hwD/AIEIH2axwPRzfdU2AYuWnbmZ9DfAVMrSTvEFkS4mxBPeJH+Iz6HFeKC2Xb3/AOHNwPxfcLSstE5PMsWEBytIXZiarkwDsGWPOcPcnwkrngy1AGpnWBBhaXzd+1jpMaBJOqDEYy9evOXoZirDaXqhRN3b8NkUAXhWLE7WEc8behTbLZVsxUJatUAVmIB7NVEmP5xpHhp6DDsypLvwUO79NxkcyiZlQqkSpKryI73KekG454S/EJGukdQkSjC06lYrJIsSRpny2wNk+ONUfJksCXp1FqSBqlCBBeJiIMTe08sEfFFOaiFCNwxPUMisT59xpxC8Ti6fYZmTlhk11oT8PMZmstoZZ+gnBXBe6jHmxC+G5b3MfTAVNCMxqndGHrP+/wBME8LXVTfT+WoPuVP1ON5/CIfheX6M0bEjJVUFgKYPnILN7Cp74zHxBXCy5chRRRFUDUAwUEtEwSYxpeM1CuU0mAOzQDqSdPXlCz0n1xiaGaWrVbLvsYA+n3v6jB4rT1L7lubbTDyD/iLNqEMEl6dJQZuZdzE3sfxCT5YUcEq6KTZjqQqDxU6nP8qADzcY84hmGNR9Qk165WBzQAKAP/yCPEY6rCE0hcZcNT/xGCzt6vMfw6cXKKWMVa+rsF50Ba8rMN3lnpcD7D3x9E4TxpK1SqgEFBqceBiD7FvSBjBZ5ZNJgLAx6TEf6ffDD4RzBqZ3Mcg+WUsYFjpRJ8N3OIpQ1xt9EF8JOptdwnSVdabfN8h8+8MS+GMytNXI+XsTHUmSAffvHAucqkVMmSb9xG6yo0yR5Ee2BaZKhuUJ/qJjE6hSIXJ4pWvMszOZ05YXgl3+yknwAnCN8zDURtFz5nr46SuIcYlmVdVmIX/Cs6nPtHsMD0XDB6zfKjyB+8SJVfYSfAY6GPEtOruaujQ4y2UFPMajuw7g6KQIJ9rD16Ynw1yBWcfNoI3vJ7o/1HANTiGo0n3LwfYgH7jB+Ssa3gW+m33GE5FJbv3QeSTWSyms0gdJAA/hG32nEfinNn9kSmoJcvpA6gwY9wffHlZ4Wn5/rH2xZmMq71U0IXamhdVHNzZfC0SfLHsf1pvzE45O9+pmOKvoqUqI2pQDHN2MuYHSy/y41FGv21GlVIllbQ/oCUb2t6YRVPhwUmDZrMoj6pNNB2tSfHT3V9ThvwPOU706erQ/cJciZg6TCiBBA62JxdnScU1vXtltUjzgBLUhH/yIT/zzIxDghIqVmJ2M+g5fQ4L4NQNNWUjSQ5Ef4Rqj6RgTLVdK1yAbCT1kzYdIAHviV7uVe9wWu/cZ8KqutKpMEtCrrMC6qJncXnbHtCsmX1aWZ6dOpTIG0kakZWJm5Z21WHI7Y9zmZ0MgJtqqVW592kCyj1YAemMxmeJCiVoPe4qVT/GzDUP5U7vmJw/FBzuXf/hYmrY44hR7GrVTQjDWGDMGYsOTHU0SVKtYDfDFc8pampoqe/fQWQixJtJX6YBbOftSSRFSnpptOxUWD6vNIPp6W0KiI5JlyC5gWG370T7D1wnJd7kyXiGPAsulWq9Wkxc79myw4Cz8sSr3Fogn922MVncuSWqZuoKLPU1mmBrq2m2gWSJIh2XyxpK2dZMlVhVps6BYSRGo2BPzGxm55nGeR0zOlapisFGiqbCpv3ah52iKu/JpF1p+HSTlL7fgZFxjseZ3ii0qjIlIsqmAWqsCfGFsJ3tjsE1eCqT3wVYd0g2IK92I9Mdhiy4kqaM+czUcdz4o8Ro5hVldaN5rVADX9beeNg2WNHMVUgBXJKTYd4WI/mUYwPHdNTKUGm7ZXUbyZSJ22iCI6qcbzNZwVTTgkaTqVj1Qw3ujK3mDjkZo+BLta/BdBeJO+TCZ/JCk5pkagGKgdQxEf5TPphDw/KnMZiuyBtHeS3jZR0sL+nLG34plwzuCy6i+gaVJC894HKf74S1eFFKJ7EVCS4CtZA6qSdySNBeGkwSRItAxX8NPZ3yRY8KU2+m4h4fmXzVbL5dFCUlqABLGB+ZmY/MSASTsem2Ntn8+c5k8y4a1XMBMvaNSosqIm2oqwHicZfhuVOTWrUqkU6jpU7P5tBaIADxH5i38q8r4tp5es2QZKehxReiU7El7ntSxsLtdZHKBinJFSdo1p9QPhOeZQI3VjY3+Ybx4hIONbnc0Ho0XmT2dIm45O1Jo/qEjGb06szJGntlDEREN+cRyvqMfxDBOZj9npAXZFeeoOtjHha/riXJG2ITeO4vgtrP+ML2kqfMgH++D+Egqlba0n0NRThTlDrm1tSMDyPdvfDLL14LJ+/rA/lTV9wMTTi14UIh4ZjT4qzM2vCnLr7o7H/VjDZGmVzFVzB0BntBugYi3mMaD4yzR7YQSEKhtPXSqqD6DV74VPRIq5lVBLO5QWv33AH/2+uKsK0x9UWOV5fRBOZqRSTNGNaJCif8A3GEk/wAqt2g8dOFeQOpQ38jeYBCn1Ur/AEnF2c4oKlZqAtTB00yf31jvH/FAX/DAwDwtmWrpjuteOhUzHoAw9cOUahXuhLf+poadX8NOhZQfDUtj/Uo9zhl8F0AK9TV+akE+jT9sJszIpMByAn+VwP1GDP2/Q6aZDMKkxYyFKAz5uD74i3caXX/ovE9Mk30KuIoQ9A9HA8bAf7YvzFlM8yJ9Fk/fFeZpE1oYmFl7+bX9RGJ5xdSqP4QT/NA39Dhb6Inz8mezlF6lZtAltOlR/FUOkCPBMecbqinSaikEUQoLD87m1RvfujwUYNo5s0aFbMfnd2Wl4QNOr0Gr1Ixn0JNKoZnugz1h7/fHUxptJPhUh8V4UhpllBpJtKx6gkf/AM++HS1Io1n6sPrpwuyKA0VPPsyQfIj+2Dc6YyzBdyyD1JA/TEuTxSrzMlbpsq7OXpp0C/X/ALwL8RZipVfsaReRuKYJJ8IW5/3wwyQnMEz3VJP9NsZHMcYqOz/iPBkkayOp6wV8PLDPh8eqersjMcN/QkvDzTP4rhIO0Bn9FHPl3iMMuG8SpilVFOkO6hOqoSzG8fKIVd9r+Z3whqIGmDAiR4+3iDgrhOWbs65BBmkR/nT9Jx0JpOO5Wqo3GSz65hVqaYJLBtIgMVRgTvaRHrgCimpWAjvVAWb1lz5AAgYs+FcuVywU7zVYkHkUBH3GJ5RNSJG71U/Qt9vYnHLklGbrgKfKCXQtWqO0KKVEKGayB3YMZO1lUsQJPKL4x+Z7AVSVU1mZpLsYQX/LT3bzY/y40HxnnWFMKsnvtF7clY72jS49SeeMlw5gWVSfmYRa0kxYfrGLcCfy9QMrXBpMvVZnRmMhwyRyBE8thcA4aZWnpNWp84Gw6k/lI5XgHwM4V8DYmoUNwDqB8SdJ+4w14VTBWobDXViegkAeZuQPPEeTZ/gdCFuwb4hBFAqDd6pk32UAT6k4ydFlYkA7W/5IvH1xpfieopZNW8MRafmY/oB7YQVKUAgLJvY8wdvpJ9cU4H4CfJWp0P8AKfFThFDJQqEADU6BmIFhLE3gQPIDHYxhrRbHYd8jzKVE1NKTppFraqqCdgDv6d4nGl4fmHFemoLEhABJvIWQfOVX2wnyeR1VWflTZz5lwgX7k+mLaGYnNmGIhhcchq0n7HHOyvV+7J7lCMJeYz+N6/ZB3Vr1FDDluIIt5AYxHEeJ1VSivaNrCa2gkEazKjui0KFt440vxlVP4KCVLsyQNrVG+1p8sZPiXFw9ZmNOmVJsACGgWUd1hsAMVfBQ8F0PlO22upoODcTTPacvnKhVmELXAX5jZRUm7Da8iDj2jkOxyGapsIqrmEDKbN3fzAbiNbf1jpjNhqbQRqpQRuNa+UqA156H1w94hXZk01AG0mKVQRsbFGPMcwGupHicOnGuOOwG7VsnluJl9JZizUnR5JJOh+4wk3gEJ/UcEInfqiJlZ+hU/cYWcKScwlOBNWmU8Oen/Npw1p93Nqp5qR9f7nEebbjsIyp7TDatBaY0KoVkp0pubXuN/H1Jx5+0hMxTnZWYny2P+U481a6mZi/eKD+UW+2KM6upqh/hb0kf7Ymd6vEIlJ67J/GQKR/BTcecMQDgmOzY1St6rhlPRUTXUMfzFZ8T0xVxzLdv2IJIBy6s7dBu58dj6kdcW8eqgLN4FE6ZO2srTj2VsOj9KXqXx2lKSMDVJ1A89c/a/vhzl8yO1UsLVFP9V59yAcLKid4ef2AxKs0Oqj/29Dfafv8ATF8oqaoQl4b7GoFTUubXmq619VDkeUIfbFjZJqjLo+bXVSeQBK39IY4JoZKKmtYOtRTIPMgSB/MGjFnDcuAzgSPxWCzvB0H6r98c7WlFte9jYQVUUZ5ru3MgqPWo8fb7YJzVSESmo71SqBP8KX/1MPY4qzNIa6a+p8y7x/pPviWZqim7Ox+RSqjxMs59FG/lhNW0kTST1Gb+Is6hqdkh7tEaB92PqZvgfKZQtSYhWjSeR5Mp/TC2rxwoxZERS1yQCWvedZJg/wCEDDXg+aapTYF2JhhBJsdBIgzfbHXeNwgh3y6DOGCaKTYSQZtAIY4PzK/hqD+asv0JP2OF/wANQ6r3mYGpcmxjSP7nDfN09Qoj+In/ACKfucQ5XpyUFxH7sALlaOYbmKcDzb/s4xRIDkKABHU39SdsbXilGcs4MjtKto3IUf8ALYz9XKhSCUliL39yPISI2xV8LJJO+oMGlYvdVLRAF7mdVt7n3t6YP4TSOquNUjsGuTYXB2BkeWKM3kwjFoJvy6xOw8/m2wdwQBmMTD0qit1+UxM8/YbYrk/CMs0PwzmT+zbyBTq94840j7HBXAaIIoE3CsXPoukfUnFXAFDZRgIW1Vb3A/8AH9OeCKDAUGCiAVCiY/NP6OuOXku36j0rpvsZr4nzXaVQBHdUGDuJkkmL8xMc8LaasHRmhdJB6mxE36f3wdnW1u5AIJPTcTbpAIi84GGUDk3BZQCpkaTyP2En1xbCoxSJ7bdjT4ezSioSTtc+hY/oME8L4oq0KDmJ7UuevdDn/wCv1whoZN1DESSyysSeRESBHP64syvDX7MKUawabc4gD64CWOG7ZZjSrkZ8QKsdTL/7aA7/AJQJ8PmO/jikcG1hoAmbNfvd3b6TYmcFjLaj3pXaxIBncwDJBFha+PKAQGA5173MkAHaBZhvbeOWF6qWxK1uLqvClJlqYnnD28+WOxr6PD9QDBHv0Vj9cdhX9TLs/wBTdLBuFPFOqT+bQ3n3R+oxn+GVSzq0/PTJ9ZN/rjsdhcfpm/T9jfil/Zh6P9y/4orN3b/+NZBP71QkMTaflU+pxkQLzuOZ5RO4G4g47HY6Pwn+JCoN6EQvI/dmB49OWNbkeG5kQ4p60dV1gskMNmtq9juLY9x2HZeg6HB5Up9jnKStK3U6hBIAOraecXxoOIZOM9SPIyw8iJ/t747HY5eXiL8mFlinFg/DW0mqeZrP92XA9Sp8/wDhH+oD9cdjsJ5mzm5PqQx4g57HKqIvTUN4qAGA9SCT/hGFfG80Rlaeo3ZKQnwAZyfdx7Y7HYogk69TpydTa9P4Mu9QT6t9himu/wCNJsGgekRj3HY6EV+wp7Jn0ClLBlmDppVB5xp+6nDSmQ9ag8fMzav8QKz6GZ9Yx2Oxw5dfT+EehswPM5RkzCK3zSk9Pmb/APZhDxzMa1qwY0UyP5qjBSf6QcdjsUYF40/JC5xXzjGV6JsT+a4J58saX4QysSTAvFv8JHQRvjsdjo/ESfymNW4d8PAALE/Mev7oPXnM+pw0zh0sOipVP0pKMdjsczL/AJH77gJJxFnxJmFpUqMg6e8SeUsbSJn2wsWozojU1YyTEkXgX38B/wB47HYrxxSxKXm/5AaRRUJZWKqAwJZvl2FzeBMLblPTninMUmWop2LSbbjumRq6EeGOx2HxlvQyKVh3Dc9oy9SnJMdoZ8+zBttthnV4nqCqD+7J8wq/dfrjzHYCaVsurw/YAPE6aJLXIkxEKb+Enx9cSzeYDAaJVyt1MaSImJXcXJvfe2Ox2CUElfmRqKCMllmD6EbSrCFC7BisxeJ3mSD5jGlzHwLmFXtGqKBpEot2kRJ5KbePM47HYVHxS37D8MFLkbcC+EMs6ax2m8sLKAbTsZO3W84c/wD+RToSFprPU3J8z+mPcdhmlLctjCMXsiRyym5/T+2Ox2OwykHR/9k="/>
          <p:cNvSpPr>
            <a:spLocks noChangeAspect="1" noChangeArrowheads="1"/>
          </p:cNvSpPr>
          <p:nvPr/>
        </p:nvSpPr>
        <p:spPr bwMode="auto">
          <a:xfrm>
            <a:off x="460375" y="-52546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CH"/>
          </a:p>
        </p:txBody>
      </p:sp>
      <p:pic>
        <p:nvPicPr>
          <p:cNvPr id="2056" name="Picture 8" descr="http://us.123rf.com/400wm/400/400/joesive47/joesive471201/joesive47120100038/12030885-plant-de-ri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8207" y="260648"/>
            <a:ext cx="2057771" cy="137184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Groupe 19"/>
          <p:cNvGrpSpPr/>
          <p:nvPr/>
        </p:nvGrpSpPr>
        <p:grpSpPr>
          <a:xfrm>
            <a:off x="1108609" y="1632496"/>
            <a:ext cx="2361416" cy="928315"/>
            <a:chOff x="1108609" y="1632496"/>
            <a:chExt cx="2361416" cy="928315"/>
          </a:xfrm>
        </p:grpSpPr>
        <p:cxnSp>
          <p:nvCxnSpPr>
            <p:cNvPr id="8" name="Connecteur droit avec flèche 7"/>
            <p:cNvCxnSpPr/>
            <p:nvPr/>
          </p:nvCxnSpPr>
          <p:spPr>
            <a:xfrm flipH="1">
              <a:off x="2774950" y="1632496"/>
              <a:ext cx="695075" cy="928315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ZoneTexte 13"/>
            <p:cNvSpPr txBox="1"/>
            <p:nvPr/>
          </p:nvSpPr>
          <p:spPr>
            <a:xfrm>
              <a:off x="1108609" y="1911986"/>
              <a:ext cx="1347933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CH" dirty="0" smtClean="0"/>
                <a:t>IRRADIATON</a:t>
              </a:r>
              <a:endParaRPr lang="fr-CH" dirty="0"/>
            </a:p>
          </p:txBody>
        </p:sp>
      </p:grpSp>
      <p:grpSp>
        <p:nvGrpSpPr>
          <p:cNvPr id="23" name="Groupe 22"/>
          <p:cNvGrpSpPr/>
          <p:nvPr/>
        </p:nvGrpSpPr>
        <p:grpSpPr>
          <a:xfrm>
            <a:off x="5076055" y="1632495"/>
            <a:ext cx="2376265" cy="928315"/>
            <a:chOff x="5076055" y="1632495"/>
            <a:chExt cx="2376265" cy="928315"/>
          </a:xfrm>
        </p:grpSpPr>
        <p:cxnSp>
          <p:nvCxnSpPr>
            <p:cNvPr id="15" name="Connecteur droit avec flèche 14"/>
            <p:cNvCxnSpPr/>
            <p:nvPr/>
          </p:nvCxnSpPr>
          <p:spPr>
            <a:xfrm>
              <a:off x="5076055" y="1632495"/>
              <a:ext cx="695075" cy="928315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ZoneTexte 15"/>
            <p:cNvSpPr txBox="1"/>
            <p:nvPr/>
          </p:nvSpPr>
          <p:spPr>
            <a:xfrm>
              <a:off x="5907345" y="1911986"/>
              <a:ext cx="1544975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CH" dirty="0" smtClean="0"/>
                <a:t>TRANSGENESE</a:t>
              </a:r>
              <a:endParaRPr lang="fr-CH" dirty="0"/>
            </a:p>
          </p:txBody>
        </p:sp>
      </p:grpSp>
      <p:pic>
        <p:nvPicPr>
          <p:cNvPr id="18" name="Image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60" t="3815" r="59110" b="23552"/>
          <a:stretch/>
        </p:blipFill>
        <p:spPr>
          <a:xfrm>
            <a:off x="5423592" y="2780928"/>
            <a:ext cx="2220914" cy="28122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Image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563" t="3639" r="2210" b="24282"/>
          <a:stretch/>
        </p:blipFill>
        <p:spPr>
          <a:xfrm>
            <a:off x="683568" y="2780928"/>
            <a:ext cx="3324622" cy="279082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7" name="ZoneTexte 16"/>
          <p:cNvSpPr txBox="1"/>
          <p:nvPr/>
        </p:nvSpPr>
        <p:spPr>
          <a:xfrm>
            <a:off x="3661629" y="2094147"/>
            <a:ext cx="1414426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fr-CH" dirty="0" smtClean="0">
                <a:solidFill>
                  <a:srgbClr val="FFFF00"/>
                </a:solidFill>
              </a:rPr>
              <a:t>1. traitement</a:t>
            </a:r>
            <a:endParaRPr lang="fr-CH" dirty="0">
              <a:solidFill>
                <a:srgbClr val="FFFF00"/>
              </a:solidFill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2323778" y="5764460"/>
            <a:ext cx="4368375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fr-CH" dirty="0" smtClean="0">
                <a:solidFill>
                  <a:srgbClr val="FFFF00"/>
                </a:solidFill>
              </a:rPr>
              <a:t>2. Sélection de plantes semblables au parent</a:t>
            </a:r>
            <a:endParaRPr lang="fr-CH" dirty="0">
              <a:solidFill>
                <a:srgbClr val="FFFF00"/>
              </a:solidFill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3103029" y="6273558"/>
            <a:ext cx="2809872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fr-CH" dirty="0" smtClean="0">
                <a:solidFill>
                  <a:srgbClr val="FFFF00"/>
                </a:solidFill>
              </a:rPr>
              <a:t>3. Analyse du </a:t>
            </a:r>
            <a:r>
              <a:rPr lang="fr-CH" dirty="0" err="1" smtClean="0">
                <a:solidFill>
                  <a:srgbClr val="FFFF00"/>
                </a:solidFill>
              </a:rPr>
              <a:t>transcriptome</a:t>
            </a:r>
            <a:endParaRPr lang="fr-CH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776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3096344" cy="4796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3775114" y="2512468"/>
            <a:ext cx="2432047" cy="663573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grpSp>
        <p:nvGrpSpPr>
          <p:cNvPr id="3" name="Group 36"/>
          <p:cNvGrpSpPr>
            <a:grpSpLocks/>
          </p:cNvGrpSpPr>
          <p:nvPr/>
        </p:nvGrpSpPr>
        <p:grpSpPr bwMode="auto">
          <a:xfrm>
            <a:off x="3313141" y="1659756"/>
            <a:ext cx="2054226" cy="549275"/>
            <a:chOff x="3221" y="728"/>
            <a:chExt cx="1294" cy="346"/>
          </a:xfrm>
        </p:grpSpPr>
        <p:sp>
          <p:nvSpPr>
            <p:cNvPr id="4" name="Rectangle 8"/>
            <p:cNvSpPr>
              <a:spLocks noChangeArrowheads="1"/>
            </p:cNvSpPr>
            <p:nvPr/>
          </p:nvSpPr>
          <p:spPr bwMode="auto">
            <a:xfrm>
              <a:off x="3506" y="824"/>
              <a:ext cx="1009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CH" b="1" dirty="0" smtClean="0">
                  <a:solidFill>
                    <a:srgbClr val="008000"/>
                  </a:solidFill>
                </a:rPr>
                <a:t>EPIGENETIQUE</a:t>
              </a:r>
              <a:endParaRPr lang="fr-CH" b="1" dirty="0">
                <a:solidFill>
                  <a:srgbClr val="008000"/>
                </a:solidFill>
              </a:endParaRPr>
            </a:p>
          </p:txBody>
        </p:sp>
        <p:pic>
          <p:nvPicPr>
            <p:cNvPr id="5" name="Picture 2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1" y="728"/>
              <a:ext cx="340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3852888" y="2555106"/>
            <a:ext cx="2224087" cy="549275"/>
            <a:chOff x="3561" y="1292"/>
            <a:chExt cx="1401" cy="346"/>
          </a:xfrm>
        </p:grpSpPr>
        <p:pic>
          <p:nvPicPr>
            <p:cNvPr id="7" name="Picture 2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1" y="1292"/>
              <a:ext cx="340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Rectangle 31"/>
            <p:cNvSpPr>
              <a:spLocks noChangeArrowheads="1"/>
            </p:cNvSpPr>
            <p:nvPr/>
          </p:nvSpPr>
          <p:spPr bwMode="auto">
            <a:xfrm>
              <a:off x="3862" y="1358"/>
              <a:ext cx="110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CH" b="1" dirty="0" smtClean="0">
                  <a:solidFill>
                    <a:srgbClr val="008000"/>
                  </a:solidFill>
                </a:rPr>
                <a:t>TRANSCRIPTION</a:t>
              </a:r>
              <a:endParaRPr lang="fr-CH" b="1" dirty="0">
                <a:solidFill>
                  <a:srgbClr val="008000"/>
                </a:solidFill>
              </a:endParaRPr>
            </a:p>
          </p:txBody>
        </p:sp>
      </p:grpSp>
      <p:grpSp>
        <p:nvGrpSpPr>
          <p:cNvPr id="9" name="Group 38"/>
          <p:cNvGrpSpPr>
            <a:grpSpLocks/>
          </p:cNvGrpSpPr>
          <p:nvPr/>
        </p:nvGrpSpPr>
        <p:grpSpPr bwMode="auto">
          <a:xfrm>
            <a:off x="3102004" y="3104381"/>
            <a:ext cx="2860677" cy="549275"/>
            <a:chOff x="3088" y="1638"/>
            <a:chExt cx="1802" cy="346"/>
          </a:xfrm>
        </p:grpSpPr>
        <p:pic>
          <p:nvPicPr>
            <p:cNvPr id="10" name="Picture 2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8" y="1638"/>
              <a:ext cx="340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Rectangle 32"/>
            <p:cNvSpPr>
              <a:spLocks noChangeArrowheads="1"/>
            </p:cNvSpPr>
            <p:nvPr/>
          </p:nvSpPr>
          <p:spPr bwMode="auto">
            <a:xfrm>
              <a:off x="3442" y="1710"/>
              <a:ext cx="1448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CH" b="1" dirty="0" smtClean="0">
                  <a:solidFill>
                    <a:srgbClr val="008000"/>
                  </a:solidFill>
                </a:rPr>
                <a:t>TRANSPORT des </a:t>
              </a:r>
              <a:r>
                <a:rPr lang="fr-CH" b="1" dirty="0" err="1" smtClean="0">
                  <a:solidFill>
                    <a:srgbClr val="008000"/>
                  </a:solidFill>
                </a:rPr>
                <a:t>ARNs</a:t>
              </a:r>
              <a:endParaRPr lang="fr-CH" b="1" dirty="0">
                <a:solidFill>
                  <a:srgbClr val="008000"/>
                </a:solidFill>
              </a:endParaRPr>
            </a:p>
          </p:txBody>
        </p:sp>
      </p:grpSp>
      <p:grpSp>
        <p:nvGrpSpPr>
          <p:cNvPr id="12" name="Group 39"/>
          <p:cNvGrpSpPr>
            <a:grpSpLocks/>
          </p:cNvGrpSpPr>
          <p:nvPr/>
        </p:nvGrpSpPr>
        <p:grpSpPr bwMode="auto">
          <a:xfrm>
            <a:off x="3406806" y="3564756"/>
            <a:ext cx="2800355" cy="549275"/>
            <a:chOff x="3280" y="1928"/>
            <a:chExt cx="1764" cy="346"/>
          </a:xfrm>
        </p:grpSpPr>
        <p:pic>
          <p:nvPicPr>
            <p:cNvPr id="13" name="Picture 2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0" y="1928"/>
              <a:ext cx="340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Rectangle 33"/>
            <p:cNvSpPr>
              <a:spLocks noChangeArrowheads="1"/>
            </p:cNvSpPr>
            <p:nvPr/>
          </p:nvSpPr>
          <p:spPr bwMode="auto">
            <a:xfrm>
              <a:off x="3497" y="1960"/>
              <a:ext cx="1547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CH" b="1" dirty="0" smtClean="0">
                  <a:solidFill>
                    <a:srgbClr val="008000"/>
                  </a:solidFill>
                </a:rPr>
                <a:t>MATURATION des </a:t>
              </a:r>
              <a:r>
                <a:rPr lang="fr-CH" b="1" dirty="0" err="1" smtClean="0">
                  <a:solidFill>
                    <a:srgbClr val="008000"/>
                  </a:solidFill>
                </a:rPr>
                <a:t>ARNs</a:t>
              </a:r>
              <a:endParaRPr lang="fr-CH" b="1" dirty="0">
                <a:solidFill>
                  <a:srgbClr val="008000"/>
                </a:solidFill>
              </a:endParaRPr>
            </a:p>
          </p:txBody>
        </p:sp>
      </p:grpSp>
      <p:grpSp>
        <p:nvGrpSpPr>
          <p:cNvPr id="15" name="Group 40"/>
          <p:cNvGrpSpPr>
            <a:grpSpLocks/>
          </p:cNvGrpSpPr>
          <p:nvPr/>
        </p:nvGrpSpPr>
        <p:grpSpPr bwMode="auto">
          <a:xfrm>
            <a:off x="3775114" y="3950767"/>
            <a:ext cx="2662241" cy="568325"/>
            <a:chOff x="3508" y="2048"/>
            <a:chExt cx="1677" cy="358"/>
          </a:xfrm>
        </p:grpSpPr>
        <p:pic>
          <p:nvPicPr>
            <p:cNvPr id="16" name="Picture 2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8" y="2048"/>
              <a:ext cx="340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Rectangle 34"/>
            <p:cNvSpPr>
              <a:spLocks noChangeArrowheads="1"/>
            </p:cNvSpPr>
            <p:nvPr/>
          </p:nvSpPr>
          <p:spPr bwMode="auto">
            <a:xfrm>
              <a:off x="3782" y="2173"/>
              <a:ext cx="1403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CH" b="1" dirty="0" smtClean="0">
                  <a:solidFill>
                    <a:srgbClr val="008000"/>
                  </a:solidFill>
                </a:rPr>
                <a:t>INHIBITION des </a:t>
              </a:r>
              <a:r>
                <a:rPr lang="fr-CH" b="1" dirty="0" err="1" smtClean="0">
                  <a:solidFill>
                    <a:srgbClr val="008000"/>
                  </a:solidFill>
                </a:rPr>
                <a:t>ARNs</a:t>
              </a:r>
              <a:endParaRPr lang="fr-CH" b="1" dirty="0">
                <a:solidFill>
                  <a:srgbClr val="008000"/>
                </a:solidFill>
              </a:endParaRPr>
            </a:p>
          </p:txBody>
        </p:sp>
      </p:grpSp>
      <p:grpSp>
        <p:nvGrpSpPr>
          <p:cNvPr id="18" name="Group 41"/>
          <p:cNvGrpSpPr>
            <a:grpSpLocks/>
          </p:cNvGrpSpPr>
          <p:nvPr/>
        </p:nvGrpSpPr>
        <p:grpSpPr bwMode="auto">
          <a:xfrm>
            <a:off x="3367120" y="5122094"/>
            <a:ext cx="4443417" cy="549275"/>
            <a:chOff x="3255" y="2909"/>
            <a:chExt cx="2799" cy="346"/>
          </a:xfrm>
        </p:grpSpPr>
        <p:pic>
          <p:nvPicPr>
            <p:cNvPr id="19" name="Picture 3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5" y="2909"/>
              <a:ext cx="340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Rectangle 35"/>
            <p:cNvSpPr>
              <a:spLocks noChangeArrowheads="1"/>
            </p:cNvSpPr>
            <p:nvPr/>
          </p:nvSpPr>
          <p:spPr bwMode="auto">
            <a:xfrm>
              <a:off x="3499" y="3013"/>
              <a:ext cx="2555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fr-CH" b="1" dirty="0">
                  <a:solidFill>
                    <a:srgbClr val="008000"/>
                  </a:solidFill>
                </a:rPr>
                <a:t>REGULATION </a:t>
              </a:r>
              <a:r>
                <a:rPr lang="fr-CH" b="1" dirty="0" smtClean="0">
                  <a:solidFill>
                    <a:srgbClr val="008000"/>
                  </a:solidFill>
                </a:rPr>
                <a:t>POST-TRADUCTIONNELLE</a:t>
              </a:r>
              <a:endParaRPr lang="fr-CH" b="1" dirty="0">
                <a:solidFill>
                  <a:srgbClr val="008000"/>
                </a:solidFill>
              </a:endParaRPr>
            </a:p>
          </p:txBody>
        </p:sp>
      </p:grpSp>
      <p:sp>
        <p:nvSpPr>
          <p:cNvPr id="21" name="Titre 1"/>
          <p:cNvSpPr>
            <a:spLocks noGrp="1"/>
          </p:cNvSpPr>
          <p:nvPr>
            <p:ph type="title"/>
          </p:nvPr>
        </p:nvSpPr>
        <p:spPr>
          <a:xfrm>
            <a:off x="451673" y="165100"/>
            <a:ext cx="8229600" cy="1143000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fr-CH" i="1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Contrôle de l’expression des gènes</a:t>
            </a:r>
            <a:endParaRPr lang="fr-CH" i="1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1185462" y="6287375"/>
            <a:ext cx="7495450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fr-CH" dirty="0" smtClean="0">
                <a:solidFill>
                  <a:srgbClr val="FFFF00"/>
                </a:solidFill>
              </a:rPr>
              <a:t>3. Analyse du </a:t>
            </a:r>
            <a:r>
              <a:rPr lang="fr-CH" dirty="0" err="1" smtClean="0">
                <a:solidFill>
                  <a:srgbClr val="FFFF00"/>
                </a:solidFill>
              </a:rPr>
              <a:t>transcriptome</a:t>
            </a:r>
            <a:r>
              <a:rPr lang="fr-CH" dirty="0" smtClean="0">
                <a:solidFill>
                  <a:srgbClr val="FFFF00"/>
                </a:solidFill>
              </a:rPr>
              <a:t> = de tous les </a:t>
            </a:r>
            <a:r>
              <a:rPr lang="fr-CH" dirty="0" err="1" smtClean="0">
                <a:solidFill>
                  <a:srgbClr val="FFFF00"/>
                </a:solidFill>
              </a:rPr>
              <a:t>ARNs</a:t>
            </a:r>
            <a:r>
              <a:rPr lang="fr-CH" dirty="0" smtClean="0">
                <a:solidFill>
                  <a:srgbClr val="FFFF00"/>
                </a:solidFill>
              </a:rPr>
              <a:t> </a:t>
            </a:r>
            <a:r>
              <a:rPr lang="fr-CH" b="1" dirty="0" smtClean="0">
                <a:solidFill>
                  <a:schemeClr val="bg1"/>
                </a:solidFill>
              </a:rPr>
              <a:t>CONNUS</a:t>
            </a:r>
            <a:r>
              <a:rPr lang="fr-CH" dirty="0" smtClean="0">
                <a:solidFill>
                  <a:srgbClr val="FFFF00"/>
                </a:solidFill>
              </a:rPr>
              <a:t> produits par la cellule</a:t>
            </a:r>
            <a:endParaRPr lang="fr-CH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8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471" t="10266" r="31367" b="3330"/>
          <a:stretch/>
        </p:blipFill>
        <p:spPr bwMode="auto">
          <a:xfrm>
            <a:off x="2699792" y="263938"/>
            <a:ext cx="6126680" cy="6594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251520" y="-46046"/>
            <a:ext cx="8748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Microarray analyses reveal that plant </a:t>
            </a:r>
            <a:r>
              <a:rPr lang="en-US" dirty="0" smtClean="0"/>
              <a:t>mutagenesis may </a:t>
            </a:r>
            <a:r>
              <a:rPr lang="en-US" dirty="0"/>
              <a:t>induce more </a:t>
            </a:r>
            <a:r>
              <a:rPr lang="en-US" dirty="0" err="1"/>
              <a:t>transcriptomic</a:t>
            </a:r>
            <a:r>
              <a:rPr lang="en-US" dirty="0"/>
              <a:t> changes </a:t>
            </a:r>
            <a:r>
              <a:rPr lang="en-US" dirty="0" smtClean="0"/>
              <a:t>than </a:t>
            </a:r>
            <a:r>
              <a:rPr lang="fr-CH" dirty="0" err="1" smtClean="0"/>
              <a:t>transgene</a:t>
            </a:r>
            <a:r>
              <a:rPr lang="fr-CH" dirty="0" smtClean="0"/>
              <a:t> </a:t>
            </a:r>
            <a:r>
              <a:rPr lang="fr-CH" dirty="0"/>
              <a:t>insertion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32251" y="692696"/>
            <a:ext cx="2528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 smtClean="0"/>
              <a:t>PNAS 105(9) : 3640-3645</a:t>
            </a:r>
            <a:endParaRPr lang="fr-CH" dirty="0"/>
          </a:p>
        </p:txBody>
      </p:sp>
      <p:grpSp>
        <p:nvGrpSpPr>
          <p:cNvPr id="12" name="Groupe 11"/>
          <p:cNvGrpSpPr/>
          <p:nvPr/>
        </p:nvGrpSpPr>
        <p:grpSpPr>
          <a:xfrm>
            <a:off x="179512" y="2852936"/>
            <a:ext cx="2281074" cy="3504585"/>
            <a:chOff x="179512" y="2857012"/>
            <a:chExt cx="2281074" cy="2904714"/>
          </a:xfrm>
        </p:grpSpPr>
        <p:sp>
          <p:nvSpPr>
            <p:cNvPr id="9" name="ZoneTexte 8"/>
            <p:cNvSpPr txBox="1"/>
            <p:nvPr/>
          </p:nvSpPr>
          <p:spPr>
            <a:xfrm>
              <a:off x="179512" y="2857012"/>
              <a:ext cx="2209900" cy="153057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CH" sz="2400" b="1" dirty="0" smtClean="0">
                  <a:solidFill>
                    <a:srgbClr val="FF0000"/>
                  </a:solidFill>
                </a:rPr>
                <a:t>Mutagenèse</a:t>
              </a:r>
            </a:p>
            <a:p>
              <a:r>
                <a:rPr lang="fr-CH" sz="2400" b="1" dirty="0" smtClean="0">
                  <a:solidFill>
                    <a:srgbClr val="FF0000"/>
                  </a:solidFill>
                </a:rPr>
                <a:t>11200 -&gt; </a:t>
              </a:r>
              <a:r>
                <a:rPr lang="fr-CH" sz="2400" b="1" dirty="0" smtClean="0">
                  <a:solidFill>
                    <a:srgbClr val="FF0000"/>
                  </a:solidFill>
                </a:rPr>
                <a:t>51 *</a:t>
              </a:r>
              <a:endParaRPr lang="fr-CH" sz="2400" b="1" dirty="0" smtClean="0">
                <a:solidFill>
                  <a:srgbClr val="FF0000"/>
                </a:solidFill>
              </a:endParaRPr>
            </a:p>
            <a:p>
              <a:r>
                <a:rPr lang="fr-CH" sz="2400" dirty="0" smtClean="0"/>
                <a:t>gènes </a:t>
              </a:r>
              <a:r>
                <a:rPr lang="fr-CH" sz="2400" dirty="0" smtClean="0"/>
                <a:t>dérégulés</a:t>
              </a:r>
            </a:p>
            <a:p>
              <a:endParaRPr lang="fr-CH" sz="2400" dirty="0" smtClean="0"/>
            </a:p>
            <a:p>
              <a:r>
                <a:rPr lang="fr-CH" dirty="0" smtClean="0"/>
                <a:t>* : </a:t>
              </a:r>
              <a:r>
                <a:rPr lang="fr-CH" sz="1600" dirty="0" smtClean="0"/>
                <a:t>après 10 générations</a:t>
              </a:r>
              <a:endParaRPr lang="fr-CH" dirty="0"/>
            </a:p>
          </p:txBody>
        </p:sp>
        <p:sp>
          <p:nvSpPr>
            <p:cNvPr id="11" name="ZoneTexte 10"/>
            <p:cNvSpPr txBox="1"/>
            <p:nvPr/>
          </p:nvSpPr>
          <p:spPr>
            <a:xfrm>
              <a:off x="251520" y="4766854"/>
              <a:ext cx="2209066" cy="9948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fr-CH" sz="2400" b="1" dirty="0" err="1">
                  <a:solidFill>
                    <a:srgbClr val="FF0000"/>
                  </a:solidFill>
                </a:rPr>
                <a:t>T</a:t>
              </a:r>
              <a:r>
                <a:rPr lang="fr-CH" sz="2400" b="1" dirty="0" err="1" smtClean="0">
                  <a:solidFill>
                    <a:srgbClr val="FF0000"/>
                  </a:solidFill>
                </a:rPr>
                <a:t>ransgenèse</a:t>
              </a:r>
              <a:endParaRPr lang="fr-CH" sz="2400" b="1" dirty="0" smtClean="0">
                <a:solidFill>
                  <a:srgbClr val="FF0000"/>
                </a:solidFill>
              </a:endParaRPr>
            </a:p>
            <a:p>
              <a:r>
                <a:rPr lang="fr-CH" sz="2400" b="1" dirty="0" smtClean="0">
                  <a:solidFill>
                    <a:srgbClr val="FF0000"/>
                  </a:solidFill>
                </a:rPr>
                <a:t>2300 -&gt; </a:t>
              </a:r>
              <a:r>
                <a:rPr lang="fr-CH" sz="2400" b="1" dirty="0" smtClean="0">
                  <a:solidFill>
                    <a:srgbClr val="FF0000"/>
                  </a:solidFill>
                </a:rPr>
                <a:t>25*</a:t>
              </a:r>
              <a:endParaRPr lang="fr-CH" sz="2400" b="1" dirty="0" smtClean="0">
                <a:solidFill>
                  <a:srgbClr val="FF0000"/>
                </a:solidFill>
              </a:endParaRPr>
            </a:p>
            <a:p>
              <a:r>
                <a:rPr lang="fr-CH" sz="2400" dirty="0" smtClean="0"/>
                <a:t>gènes </a:t>
              </a:r>
              <a:r>
                <a:rPr lang="fr-CH" sz="2400" dirty="0" smtClean="0"/>
                <a:t>dérégulés</a:t>
              </a:r>
              <a:endParaRPr lang="fr-CH" sz="2400" dirty="0" smtClean="0"/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179512" y="1724615"/>
            <a:ext cx="2310889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CH" sz="2400" dirty="0" smtClean="0"/>
              <a:t>Sur 30 000 gènes</a:t>
            </a:r>
            <a:endParaRPr lang="fr-CH" sz="2400" dirty="0"/>
          </a:p>
        </p:txBody>
      </p:sp>
    </p:spTree>
    <p:extLst>
      <p:ext uri="{BB962C8B-B14F-4D97-AF65-F5344CB8AC3E}">
        <p14:creationId xmlns:p14="http://schemas.microsoft.com/office/powerpoint/2010/main" xmlns="" val="398120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4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fr-CH" i="1" dirty="0" smtClean="0"/>
              <a:t>Définition d’un OGM</a:t>
            </a:r>
            <a:endParaRPr lang="fr-CH" i="1" dirty="0"/>
          </a:p>
        </p:txBody>
      </p:sp>
      <p:sp>
        <p:nvSpPr>
          <p:cNvPr id="20" name="Rectangle 19"/>
          <p:cNvSpPr/>
          <p:nvPr/>
        </p:nvSpPr>
        <p:spPr>
          <a:xfrm>
            <a:off x="107504" y="2132856"/>
            <a:ext cx="8856984" cy="2862322"/>
          </a:xfrm>
          <a:prstGeom prst="rect">
            <a:avLst/>
          </a:prstGeom>
          <a:ln w="28575">
            <a:solidFill>
              <a:srgbClr val="FA0000"/>
            </a:solidFill>
          </a:ln>
        </p:spPr>
        <p:txBody>
          <a:bodyPr wrap="square">
            <a:spAutoFit/>
          </a:bodyPr>
          <a:lstStyle/>
          <a:p>
            <a:r>
              <a:rPr lang="fr-FR" sz="2000" dirty="0" smtClean="0"/>
              <a:t>"organisme génétiquement modifié (OGM)": </a:t>
            </a:r>
            <a:r>
              <a:rPr lang="fr-CH" sz="2000" dirty="0" smtClean="0"/>
              <a:t>un organisme, à l'exception des êtres humains, dont le </a:t>
            </a:r>
            <a:r>
              <a:rPr lang="fr-CH" sz="2000" b="1" dirty="0" smtClean="0">
                <a:solidFill>
                  <a:srgbClr val="FF0000"/>
                </a:solidFill>
              </a:rPr>
              <a:t>matériel génétique a été modifié</a:t>
            </a:r>
            <a:r>
              <a:rPr lang="fr-CH" sz="2000" dirty="0" smtClean="0"/>
              <a:t> d'une manière qui ne s'effectue </a:t>
            </a:r>
            <a:r>
              <a:rPr lang="fr-CH" sz="2000" b="1" dirty="0" smtClean="0">
                <a:solidFill>
                  <a:srgbClr val="FF0000"/>
                </a:solidFill>
              </a:rPr>
              <a:t>pas naturellement </a:t>
            </a:r>
            <a:r>
              <a:rPr lang="fr-CH" sz="2000" dirty="0" smtClean="0"/>
              <a:t>(…)</a:t>
            </a:r>
            <a:endParaRPr lang="fr-CH" sz="2000" b="1" dirty="0" smtClean="0">
              <a:solidFill>
                <a:srgbClr val="FF0000"/>
              </a:solidFill>
            </a:endParaRPr>
          </a:p>
          <a:p>
            <a:endParaRPr lang="fr-CH" sz="2000" b="1" dirty="0">
              <a:solidFill>
                <a:srgbClr val="FF0000"/>
              </a:solidFill>
            </a:endParaRPr>
          </a:p>
          <a:p>
            <a:endParaRPr lang="fr-CH" sz="2000" b="1" dirty="0" smtClean="0">
              <a:solidFill>
                <a:srgbClr val="FF0000"/>
              </a:solidFill>
            </a:endParaRPr>
          </a:p>
          <a:p>
            <a:endParaRPr lang="fr-CH" sz="2000" b="1" dirty="0" smtClean="0">
              <a:solidFill>
                <a:srgbClr val="FF0000"/>
              </a:solidFill>
            </a:endParaRPr>
          </a:p>
          <a:p>
            <a:endParaRPr lang="fr-CH" sz="2000" b="1" dirty="0">
              <a:solidFill>
                <a:srgbClr val="FF0000"/>
              </a:solidFill>
            </a:endParaRPr>
          </a:p>
          <a:p>
            <a:endParaRPr lang="fr-CH" sz="2000" b="1" dirty="0" smtClean="0">
              <a:solidFill>
                <a:srgbClr val="FF0000"/>
              </a:solidFill>
            </a:endParaRPr>
          </a:p>
          <a:p>
            <a:endParaRPr lang="fr-CH" sz="2000" b="1" dirty="0" smtClean="0">
              <a:solidFill>
                <a:srgbClr val="FF000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07504" y="5877272"/>
            <a:ext cx="8786257" cy="707886"/>
          </a:xfrm>
          <a:prstGeom prst="rect">
            <a:avLst/>
          </a:prstGeom>
          <a:ln w="28575">
            <a:solidFill>
              <a:srgbClr val="FA0000"/>
            </a:solidFill>
          </a:ln>
        </p:spPr>
        <p:txBody>
          <a:bodyPr wrap="square">
            <a:spAutoFit/>
          </a:bodyPr>
          <a:lstStyle/>
          <a:p>
            <a:r>
              <a:rPr lang="fr-CH" sz="2000" dirty="0" smtClean="0"/>
              <a:t>être </a:t>
            </a:r>
            <a:r>
              <a:rPr lang="fr-CH" sz="2000" dirty="0"/>
              <a:t>vivant (animal, végétal ou micro-organisme) dont </a:t>
            </a:r>
            <a:r>
              <a:rPr lang="fr-CH" sz="2000" b="1" dirty="0">
                <a:solidFill>
                  <a:srgbClr val="FF0000"/>
                </a:solidFill>
              </a:rPr>
              <a:t>l'homme a modifié</a:t>
            </a:r>
            <a:r>
              <a:rPr lang="fr-CH" sz="2000" dirty="0"/>
              <a:t> le patrimoine </a:t>
            </a:r>
            <a:r>
              <a:rPr lang="fr-CH" sz="2000" dirty="0" smtClean="0"/>
              <a:t>génétique. </a:t>
            </a:r>
            <a:endParaRPr lang="fr-CH" sz="2000" b="1" dirty="0">
              <a:solidFill>
                <a:srgbClr val="FF00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51520" y="3212976"/>
            <a:ext cx="8545284" cy="16312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fr-CH" sz="2000" b="1" dirty="0" smtClean="0">
                <a:solidFill>
                  <a:srgbClr val="FF0000"/>
                </a:solidFill>
              </a:rPr>
              <a:t>Exemptions Direction 2001-18 (Annexe 1B)</a:t>
            </a:r>
            <a:endParaRPr lang="fr-CH" sz="2000" b="1" dirty="0">
              <a:solidFill>
                <a:srgbClr val="FF0000"/>
              </a:solidFill>
            </a:endParaRPr>
          </a:p>
          <a:p>
            <a:r>
              <a:rPr lang="fr-FR" sz="2000" dirty="0" smtClean="0"/>
              <a:t>Les techniques/méthodes de modification génétique produisant des organismes à exclure du champ d'application de la présente (…)  sont : </a:t>
            </a:r>
          </a:p>
          <a:p>
            <a:pPr marL="457200" indent="-457200">
              <a:buAutoNum type="arabicParenR"/>
            </a:pPr>
            <a:r>
              <a:rPr lang="fr-FR" sz="2000" b="1" dirty="0" smtClean="0"/>
              <a:t>la mutagenèse;</a:t>
            </a:r>
          </a:p>
          <a:p>
            <a:pPr marL="457200" indent="-457200">
              <a:buAutoNum type="arabicParenR"/>
            </a:pPr>
            <a:r>
              <a:rPr lang="fr-CH" sz="2000" dirty="0" smtClean="0"/>
              <a:t>La fusion cellulaire</a:t>
            </a:r>
            <a:endParaRPr lang="fr-CH" sz="2000" dirty="0"/>
          </a:p>
        </p:txBody>
      </p:sp>
      <p:sp>
        <p:nvSpPr>
          <p:cNvPr id="15" name="ZoneTexte 14"/>
          <p:cNvSpPr txBox="1"/>
          <p:nvPr/>
        </p:nvSpPr>
        <p:spPr>
          <a:xfrm>
            <a:off x="107504" y="1660738"/>
            <a:ext cx="8640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000" i="1" u="sng" dirty="0"/>
              <a:t>Définition du Conseil des Communautés Européennes </a:t>
            </a:r>
            <a:r>
              <a:rPr lang="fr-CH" sz="2000" i="1" u="sng" dirty="0" smtClean="0"/>
              <a:t>(ou selon Directive 2001-18):</a:t>
            </a:r>
            <a:endParaRPr lang="fr-CH" sz="2000" dirty="0"/>
          </a:p>
        </p:txBody>
      </p:sp>
      <p:sp>
        <p:nvSpPr>
          <p:cNvPr id="24" name="ZoneTexte 23"/>
          <p:cNvSpPr txBox="1"/>
          <p:nvPr/>
        </p:nvSpPr>
        <p:spPr>
          <a:xfrm>
            <a:off x="107504" y="5435932"/>
            <a:ext cx="2348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i="1" u="sng" dirty="0"/>
              <a:t>Définition du </a:t>
            </a:r>
            <a:r>
              <a:rPr lang="fr-CH" i="1" u="sng" dirty="0" smtClean="0"/>
              <a:t>biologiste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xmlns="" val="688354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15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/>
          <p:cNvSpPr/>
          <p:nvPr/>
        </p:nvSpPr>
        <p:spPr>
          <a:xfrm>
            <a:off x="4986408" y="404664"/>
            <a:ext cx="4032448" cy="540060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52" name="Rectangle 51"/>
          <p:cNvSpPr/>
          <p:nvPr/>
        </p:nvSpPr>
        <p:spPr>
          <a:xfrm>
            <a:off x="611560" y="404664"/>
            <a:ext cx="4032448" cy="540060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60" t="3815" r="59110" b="23552"/>
          <a:stretch/>
        </p:blipFill>
        <p:spPr>
          <a:xfrm>
            <a:off x="7164288" y="1346333"/>
            <a:ext cx="1595381" cy="202016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563" t="3639" r="2210" b="24282"/>
          <a:stretch/>
        </p:blipFill>
        <p:spPr>
          <a:xfrm>
            <a:off x="755576" y="1372792"/>
            <a:ext cx="2388223" cy="200477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6" descr="http://t0.gstatic.com/images?q=tbn:ANd9GcQCSORSm28KQCsxKSv--Uo6Wcy_Jp2NXqNrbEEZsCHYM1aBX2f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794263"/>
            <a:ext cx="1080120" cy="104771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t0.gstatic.com/images?q=tbn:ANd9GcSoEL02mZmCe8cSbnWugBhs910e05-r5INIbaiJhsLIM1wND_WYv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794263"/>
            <a:ext cx="1006540" cy="104771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55576" y="3829690"/>
            <a:ext cx="3528392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smtClean="0">
                <a:solidFill>
                  <a:schemeClr val="bg1"/>
                </a:solidFill>
              </a:rPr>
              <a:t>30 000</a:t>
            </a:r>
            <a:endParaRPr lang="fr-CH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238436" y="3829690"/>
            <a:ext cx="3528392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>
                <a:solidFill>
                  <a:schemeClr val="bg1"/>
                </a:solidFill>
              </a:rPr>
              <a:t>30 </a:t>
            </a:r>
            <a:r>
              <a:rPr lang="fr-CH" dirty="0" smtClean="0">
                <a:solidFill>
                  <a:schemeClr val="bg1"/>
                </a:solidFill>
              </a:rPr>
              <a:t>000</a:t>
            </a:r>
            <a:endParaRPr lang="fr-CH" dirty="0">
              <a:solidFill>
                <a:schemeClr val="bg1"/>
              </a:solidFill>
            </a:endParaRPr>
          </a:p>
        </p:txBody>
      </p:sp>
      <p:sp>
        <p:nvSpPr>
          <p:cNvPr id="36" name="ZoneTexte 35"/>
          <p:cNvSpPr txBox="1"/>
          <p:nvPr/>
        </p:nvSpPr>
        <p:spPr>
          <a:xfrm>
            <a:off x="35496" y="3789040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 smtClean="0"/>
              <a:t>NM</a:t>
            </a:r>
            <a:endParaRPr lang="fr-CH" dirty="0"/>
          </a:p>
        </p:txBody>
      </p:sp>
      <p:sp>
        <p:nvSpPr>
          <p:cNvPr id="9" name="Rectangle 8"/>
          <p:cNvSpPr/>
          <p:nvPr/>
        </p:nvSpPr>
        <p:spPr>
          <a:xfrm>
            <a:off x="755576" y="4513848"/>
            <a:ext cx="1194111" cy="28803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smtClean="0"/>
              <a:t>11 200</a:t>
            </a:r>
            <a:endParaRPr lang="fr-CH" dirty="0"/>
          </a:p>
        </p:txBody>
      </p:sp>
      <p:sp>
        <p:nvSpPr>
          <p:cNvPr id="38" name="ZoneTexte 37"/>
          <p:cNvSpPr txBox="1"/>
          <p:nvPr/>
        </p:nvSpPr>
        <p:spPr>
          <a:xfrm>
            <a:off x="150110" y="447319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 smtClean="0"/>
              <a:t>1</a:t>
            </a:r>
            <a:endParaRPr lang="fr-CH" dirty="0"/>
          </a:p>
        </p:txBody>
      </p:sp>
      <p:sp>
        <p:nvSpPr>
          <p:cNvPr id="39" name="ZoneTexte 38"/>
          <p:cNvSpPr txBox="1"/>
          <p:nvPr/>
        </p:nvSpPr>
        <p:spPr>
          <a:xfrm>
            <a:off x="106829" y="5157355"/>
            <a:ext cx="388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 smtClean="0"/>
              <a:t>LS</a:t>
            </a:r>
            <a:endParaRPr lang="fr-CH" dirty="0"/>
          </a:p>
        </p:txBody>
      </p:sp>
      <p:grpSp>
        <p:nvGrpSpPr>
          <p:cNvPr id="56" name="Groupe 55"/>
          <p:cNvGrpSpPr/>
          <p:nvPr/>
        </p:nvGrpSpPr>
        <p:grpSpPr>
          <a:xfrm>
            <a:off x="5238436" y="4473198"/>
            <a:ext cx="994419" cy="369332"/>
            <a:chOff x="5238436" y="4473198"/>
            <a:chExt cx="994419" cy="369332"/>
          </a:xfrm>
        </p:grpSpPr>
        <p:sp>
          <p:nvSpPr>
            <p:cNvPr id="10" name="Rectangle 9"/>
            <p:cNvSpPr/>
            <p:nvPr/>
          </p:nvSpPr>
          <p:spPr>
            <a:xfrm>
              <a:off x="5238436" y="4513848"/>
              <a:ext cx="269668" cy="28803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42" name="ZoneTexte 41"/>
            <p:cNvSpPr txBox="1"/>
            <p:nvPr/>
          </p:nvSpPr>
          <p:spPr>
            <a:xfrm>
              <a:off x="5580112" y="4473198"/>
              <a:ext cx="6527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H" b="1" dirty="0" smtClean="0"/>
                <a:t>2300</a:t>
              </a:r>
              <a:endParaRPr lang="fr-CH" b="1" dirty="0"/>
            </a:p>
          </p:txBody>
        </p:sp>
      </p:grpSp>
      <p:grpSp>
        <p:nvGrpSpPr>
          <p:cNvPr id="60" name="Groupe 59"/>
          <p:cNvGrpSpPr/>
          <p:nvPr/>
        </p:nvGrpSpPr>
        <p:grpSpPr>
          <a:xfrm>
            <a:off x="755576" y="5157355"/>
            <a:ext cx="689387" cy="369332"/>
            <a:chOff x="755576" y="5157355"/>
            <a:chExt cx="689387" cy="369332"/>
          </a:xfrm>
        </p:grpSpPr>
        <p:sp>
          <p:nvSpPr>
            <p:cNvPr id="31" name="Rectangle 30"/>
            <p:cNvSpPr/>
            <p:nvPr/>
          </p:nvSpPr>
          <p:spPr>
            <a:xfrm>
              <a:off x="755576" y="5198005"/>
              <a:ext cx="72008" cy="28803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44" name="ZoneTexte 43"/>
            <p:cNvSpPr txBox="1"/>
            <p:nvPr/>
          </p:nvSpPr>
          <p:spPr>
            <a:xfrm>
              <a:off x="1026259" y="515735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H" b="1" dirty="0" smtClean="0"/>
                <a:t>51</a:t>
              </a:r>
              <a:endParaRPr lang="fr-CH" b="1" dirty="0"/>
            </a:p>
          </p:txBody>
        </p:sp>
      </p:grpSp>
      <p:grpSp>
        <p:nvGrpSpPr>
          <p:cNvPr id="59" name="Groupe 58"/>
          <p:cNvGrpSpPr/>
          <p:nvPr/>
        </p:nvGrpSpPr>
        <p:grpSpPr>
          <a:xfrm>
            <a:off x="5238436" y="5157355"/>
            <a:ext cx="661839" cy="369332"/>
            <a:chOff x="5238436" y="5157355"/>
            <a:chExt cx="661839" cy="369332"/>
          </a:xfrm>
        </p:grpSpPr>
        <p:cxnSp>
          <p:nvCxnSpPr>
            <p:cNvPr id="33" name="Connecteur droit 32"/>
            <p:cNvCxnSpPr/>
            <p:nvPr/>
          </p:nvCxnSpPr>
          <p:spPr>
            <a:xfrm>
              <a:off x="5238436" y="5185417"/>
              <a:ext cx="0" cy="313209"/>
            </a:xfrm>
            <a:prstGeom prst="lin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5" name="ZoneTexte 44"/>
            <p:cNvSpPr txBox="1"/>
            <p:nvPr/>
          </p:nvSpPr>
          <p:spPr>
            <a:xfrm>
              <a:off x="5481571" y="515735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H" b="1" dirty="0" smtClean="0"/>
                <a:t>25</a:t>
              </a:r>
              <a:endParaRPr lang="fr-CH" b="1" dirty="0"/>
            </a:p>
          </p:txBody>
        </p:sp>
      </p:grpSp>
      <p:sp>
        <p:nvSpPr>
          <p:cNvPr id="48" name="ZoneTexte 47"/>
          <p:cNvSpPr txBox="1"/>
          <p:nvPr/>
        </p:nvSpPr>
        <p:spPr>
          <a:xfrm>
            <a:off x="1763688" y="552309"/>
            <a:ext cx="1490023" cy="36933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CH" dirty="0" smtClean="0"/>
              <a:t>MUTAGENESE</a:t>
            </a:r>
            <a:endParaRPr lang="fr-CH" dirty="0"/>
          </a:p>
        </p:txBody>
      </p:sp>
      <p:sp>
        <p:nvSpPr>
          <p:cNvPr id="51" name="ZoneTexte 50"/>
          <p:cNvSpPr txBox="1"/>
          <p:nvPr/>
        </p:nvSpPr>
        <p:spPr>
          <a:xfrm>
            <a:off x="6213134" y="540139"/>
            <a:ext cx="1544975" cy="36933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CH" dirty="0" smtClean="0"/>
              <a:t>TRANSGENESE</a:t>
            </a:r>
            <a:endParaRPr lang="fr-CH" dirty="0"/>
          </a:p>
        </p:txBody>
      </p:sp>
      <p:sp>
        <p:nvSpPr>
          <p:cNvPr id="54" name="ZoneTexte 53"/>
          <p:cNvSpPr txBox="1"/>
          <p:nvPr/>
        </p:nvSpPr>
        <p:spPr>
          <a:xfrm>
            <a:off x="635784" y="5855043"/>
            <a:ext cx="18481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400" dirty="0" smtClean="0"/>
              <a:t>NM : non </a:t>
            </a:r>
            <a:r>
              <a:rPr lang="fr-CH" sz="1400" dirty="0" err="1" smtClean="0"/>
              <a:t>mutagénéisé</a:t>
            </a:r>
            <a:endParaRPr lang="fr-CH" sz="1400" dirty="0"/>
          </a:p>
        </p:txBody>
      </p:sp>
      <p:sp>
        <p:nvSpPr>
          <p:cNvPr id="57" name="ZoneTexte 56"/>
          <p:cNvSpPr txBox="1"/>
          <p:nvPr/>
        </p:nvSpPr>
        <p:spPr>
          <a:xfrm>
            <a:off x="635784" y="6154189"/>
            <a:ext cx="32881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400" dirty="0" smtClean="0"/>
              <a:t>1 : première génération après mutagenèse</a:t>
            </a:r>
            <a:endParaRPr lang="fr-CH" sz="1400" dirty="0"/>
          </a:p>
        </p:txBody>
      </p:sp>
      <p:sp>
        <p:nvSpPr>
          <p:cNvPr id="58" name="ZoneTexte 57"/>
          <p:cNvSpPr txBox="1"/>
          <p:nvPr/>
        </p:nvSpPr>
        <p:spPr>
          <a:xfrm>
            <a:off x="635784" y="6453336"/>
            <a:ext cx="37748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400" dirty="0" smtClean="0"/>
              <a:t>LS : lignée stable (après au moins 10 générations)</a:t>
            </a:r>
            <a:endParaRPr lang="fr-CH" sz="1400" dirty="0"/>
          </a:p>
        </p:txBody>
      </p:sp>
      <p:sp>
        <p:nvSpPr>
          <p:cNvPr id="28" name="Rectangle 27"/>
          <p:cNvSpPr/>
          <p:nvPr/>
        </p:nvSpPr>
        <p:spPr>
          <a:xfrm>
            <a:off x="4797288" y="5992763"/>
            <a:ext cx="702440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>
              <a:solidFill>
                <a:schemeClr val="bg1"/>
              </a:solidFill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5539517" y="6000300"/>
            <a:ext cx="19866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400" dirty="0" smtClean="0"/>
              <a:t>Nombre de gènes totaux</a:t>
            </a:r>
            <a:endParaRPr lang="fr-CH" sz="1400" dirty="0"/>
          </a:p>
        </p:txBody>
      </p:sp>
      <p:sp>
        <p:nvSpPr>
          <p:cNvPr id="30" name="Rectangle 29"/>
          <p:cNvSpPr/>
          <p:nvPr/>
        </p:nvSpPr>
        <p:spPr>
          <a:xfrm>
            <a:off x="4797288" y="6431641"/>
            <a:ext cx="504056" cy="2880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>
              <a:solidFill>
                <a:schemeClr val="bg1"/>
              </a:solidFill>
            </a:endParaRPr>
          </a:p>
        </p:txBody>
      </p:sp>
      <p:sp>
        <p:nvSpPr>
          <p:cNvPr id="32" name="ZoneTexte 31"/>
          <p:cNvSpPr txBox="1"/>
          <p:nvPr/>
        </p:nvSpPr>
        <p:spPr>
          <a:xfrm>
            <a:off x="5391716" y="6428615"/>
            <a:ext cx="3644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400" dirty="0" smtClean="0"/>
              <a:t>Nombre de gènes dont l’expression est affectée</a:t>
            </a:r>
            <a:endParaRPr lang="fr-CH" sz="1400" dirty="0"/>
          </a:p>
        </p:txBody>
      </p:sp>
      <p:sp>
        <p:nvSpPr>
          <p:cNvPr id="2" name="Rectangle 1"/>
          <p:cNvSpPr/>
          <p:nvPr/>
        </p:nvSpPr>
        <p:spPr>
          <a:xfrm>
            <a:off x="4716016" y="5881905"/>
            <a:ext cx="4320480" cy="90607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37" name="Rectangle 36"/>
          <p:cNvSpPr/>
          <p:nvPr/>
        </p:nvSpPr>
        <p:spPr>
          <a:xfrm>
            <a:off x="611560" y="5881905"/>
            <a:ext cx="4025056" cy="90607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  <p:extLst>
      <p:ext uri="{BB962C8B-B14F-4D97-AF65-F5344CB8AC3E}">
        <p14:creationId xmlns:p14="http://schemas.microsoft.com/office/powerpoint/2010/main" xmlns="" val="131360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332573" y="541129"/>
            <a:ext cx="8269828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fr-CH" dirty="0" smtClean="0"/>
              <a:t>Les gènes les plus affectés par mutagenèse sont impliqués dans la réponse au stress</a:t>
            </a:r>
            <a:endParaRPr lang="fr-CH" dirty="0"/>
          </a:p>
        </p:txBody>
      </p:sp>
      <p:sp>
        <p:nvSpPr>
          <p:cNvPr id="3" name="ZoneTexte 2"/>
          <p:cNvSpPr txBox="1"/>
          <p:nvPr/>
        </p:nvSpPr>
        <p:spPr>
          <a:xfrm>
            <a:off x="4534236" y="910461"/>
            <a:ext cx="4068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i="1" dirty="0" smtClean="0"/>
              <a:t>(Principalement facteurs de transcription)</a:t>
            </a:r>
            <a:endParaRPr lang="fr-CH" i="1" dirty="0"/>
          </a:p>
        </p:txBody>
      </p:sp>
      <p:sp>
        <p:nvSpPr>
          <p:cNvPr id="4" name="ZoneTexte 3"/>
          <p:cNvSpPr txBox="1"/>
          <p:nvPr/>
        </p:nvSpPr>
        <p:spPr>
          <a:xfrm>
            <a:off x="332573" y="1621249"/>
            <a:ext cx="8586838" cy="3693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fr-CH" dirty="0" smtClean="0"/>
              <a:t>L’expression des gènes est perturbée pendant plusieurs générations après mutagenèse</a:t>
            </a:r>
            <a:endParaRPr lang="fr-CH" dirty="0"/>
          </a:p>
        </p:txBody>
      </p:sp>
      <p:sp>
        <p:nvSpPr>
          <p:cNvPr id="6" name="ZoneTexte 5"/>
          <p:cNvSpPr txBox="1"/>
          <p:nvPr/>
        </p:nvSpPr>
        <p:spPr>
          <a:xfrm>
            <a:off x="337487" y="3286725"/>
            <a:ext cx="7827207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fr-CH" dirty="0" smtClean="0"/>
              <a:t>Les désordres observés sont généralement plus importants après mutagenèse </a:t>
            </a:r>
          </a:p>
          <a:p>
            <a:r>
              <a:rPr lang="fr-CH" dirty="0"/>
              <a:t> </a:t>
            </a:r>
            <a:r>
              <a:rPr lang="fr-CH" dirty="0" smtClean="0"/>
              <a:t>     que ce que l’on observe dans la nature</a:t>
            </a:r>
            <a:endParaRPr lang="fr-CH" dirty="0"/>
          </a:p>
        </p:txBody>
      </p:sp>
      <p:sp>
        <p:nvSpPr>
          <p:cNvPr id="7" name="ZoneTexte 6"/>
          <p:cNvSpPr txBox="1"/>
          <p:nvPr/>
        </p:nvSpPr>
        <p:spPr>
          <a:xfrm>
            <a:off x="332573" y="2485345"/>
            <a:ext cx="8178073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fr-CH" dirty="0" smtClean="0"/>
              <a:t>Les effets sur le génome </a:t>
            </a:r>
            <a:r>
              <a:rPr lang="fr-CH" i="1" dirty="0" smtClean="0"/>
              <a:t>(type et nombre de mutations) </a:t>
            </a:r>
            <a:r>
              <a:rPr lang="fr-CH" dirty="0" smtClean="0"/>
              <a:t>dépend des agents utilisés</a:t>
            </a:r>
            <a:endParaRPr lang="fr-CH" dirty="0"/>
          </a:p>
        </p:txBody>
      </p:sp>
      <p:grpSp>
        <p:nvGrpSpPr>
          <p:cNvPr id="39" name="Groupe 38"/>
          <p:cNvGrpSpPr/>
          <p:nvPr/>
        </p:nvGrpSpPr>
        <p:grpSpPr>
          <a:xfrm>
            <a:off x="503548" y="4176501"/>
            <a:ext cx="8277509" cy="1134127"/>
            <a:chOff x="503548" y="4176501"/>
            <a:chExt cx="8277509" cy="1134127"/>
          </a:xfrm>
        </p:grpSpPr>
        <p:grpSp>
          <p:nvGrpSpPr>
            <p:cNvPr id="11" name="Groupe 10"/>
            <p:cNvGrpSpPr/>
            <p:nvPr/>
          </p:nvGrpSpPr>
          <p:grpSpPr>
            <a:xfrm>
              <a:off x="2834839" y="4743565"/>
              <a:ext cx="5946218" cy="144016"/>
              <a:chOff x="1492314" y="2517772"/>
              <a:chExt cx="5946218" cy="144016"/>
            </a:xfrm>
          </p:grpSpPr>
          <p:cxnSp>
            <p:nvCxnSpPr>
              <p:cNvPr id="12" name="Connecteur droit 11"/>
              <p:cNvCxnSpPr/>
              <p:nvPr/>
            </p:nvCxnSpPr>
            <p:spPr>
              <a:xfrm>
                <a:off x="1492314" y="2589780"/>
                <a:ext cx="5946218" cy="0"/>
              </a:xfrm>
              <a:prstGeom prst="line">
                <a:avLst/>
              </a:prstGeom>
              <a:ln w="57150">
                <a:gradFill>
                  <a:gsLst>
                    <a:gs pos="0">
                      <a:srgbClr val="00B0F0"/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rgbClr val="FF0000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Étoile à 5 branches 12"/>
              <p:cNvSpPr/>
              <p:nvPr/>
            </p:nvSpPr>
            <p:spPr>
              <a:xfrm>
                <a:off x="3098729" y="2517772"/>
                <a:ext cx="141692" cy="144016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cxnSp>
            <p:nvCxnSpPr>
              <p:cNvPr id="14" name="Connecteur droit 13"/>
              <p:cNvCxnSpPr/>
              <p:nvPr/>
            </p:nvCxnSpPr>
            <p:spPr>
              <a:xfrm>
                <a:off x="2062237" y="2589780"/>
                <a:ext cx="217186" cy="0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548" y="4176501"/>
              <a:ext cx="1512168" cy="113412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0" name="Groupe 39"/>
          <p:cNvGrpSpPr/>
          <p:nvPr/>
        </p:nvGrpSpPr>
        <p:grpSpPr>
          <a:xfrm>
            <a:off x="503548" y="5505076"/>
            <a:ext cx="8277509" cy="1237784"/>
            <a:chOff x="503548" y="5505076"/>
            <a:chExt cx="8277509" cy="1237784"/>
          </a:xfrm>
        </p:grpSpPr>
        <p:grpSp>
          <p:nvGrpSpPr>
            <p:cNvPr id="15" name="Groupe 14"/>
            <p:cNvGrpSpPr/>
            <p:nvPr/>
          </p:nvGrpSpPr>
          <p:grpSpPr>
            <a:xfrm>
              <a:off x="2834839" y="5950024"/>
              <a:ext cx="5946218" cy="144016"/>
              <a:chOff x="1461868" y="4293096"/>
              <a:chExt cx="5946218" cy="144016"/>
            </a:xfrm>
          </p:grpSpPr>
          <p:cxnSp>
            <p:nvCxnSpPr>
              <p:cNvPr id="16" name="Connecteur droit 15"/>
              <p:cNvCxnSpPr/>
              <p:nvPr/>
            </p:nvCxnSpPr>
            <p:spPr>
              <a:xfrm>
                <a:off x="1461868" y="4365104"/>
                <a:ext cx="5946218" cy="0"/>
              </a:xfrm>
              <a:prstGeom prst="line">
                <a:avLst/>
              </a:prstGeom>
              <a:ln w="57150">
                <a:gradFill>
                  <a:gsLst>
                    <a:gs pos="0">
                      <a:srgbClr val="00B0F0"/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rgbClr val="FF0000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/>
              <p:cNvCxnSpPr/>
              <p:nvPr/>
            </p:nvCxnSpPr>
            <p:spPr>
              <a:xfrm>
                <a:off x="3425700" y="4365104"/>
                <a:ext cx="1211391" cy="0"/>
              </a:xfrm>
              <a:prstGeom prst="line">
                <a:avLst/>
              </a:prstGeom>
              <a:ln w="57150">
                <a:gradFill>
                  <a:gsLst>
                    <a:gs pos="0">
                      <a:srgbClr val="00B0F0"/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rgbClr val="FF0000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/>
              <p:cNvCxnSpPr/>
              <p:nvPr/>
            </p:nvCxnSpPr>
            <p:spPr>
              <a:xfrm flipH="1">
                <a:off x="2857238" y="4365104"/>
                <a:ext cx="1249626" cy="0"/>
              </a:xfrm>
              <a:prstGeom prst="line">
                <a:avLst/>
              </a:prstGeom>
              <a:ln w="57150">
                <a:gradFill>
                  <a:gsLst>
                    <a:gs pos="0">
                      <a:srgbClr val="00B0F0"/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rgbClr val="FF0000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Étoile à 5 branches 18"/>
              <p:cNvSpPr/>
              <p:nvPr/>
            </p:nvSpPr>
            <p:spPr>
              <a:xfrm>
                <a:off x="3632639" y="4293096"/>
                <a:ext cx="141692" cy="144016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20" name="Étoile à 5 branches 19"/>
              <p:cNvSpPr/>
              <p:nvPr/>
            </p:nvSpPr>
            <p:spPr>
              <a:xfrm>
                <a:off x="5227346" y="4293096"/>
                <a:ext cx="141692" cy="144016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21" name="Étoile à 5 branches 20"/>
              <p:cNvSpPr/>
              <p:nvPr/>
            </p:nvSpPr>
            <p:spPr>
              <a:xfrm>
                <a:off x="5370866" y="4293096"/>
                <a:ext cx="141692" cy="144016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22" name="Étoile à 5 branches 21"/>
              <p:cNvSpPr/>
              <p:nvPr/>
            </p:nvSpPr>
            <p:spPr>
              <a:xfrm>
                <a:off x="5514386" y="4293096"/>
                <a:ext cx="141692" cy="144016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23" name="Étoile à 5 branches 22"/>
              <p:cNvSpPr/>
              <p:nvPr/>
            </p:nvSpPr>
            <p:spPr>
              <a:xfrm>
                <a:off x="4395562" y="4293096"/>
                <a:ext cx="141692" cy="144016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24" name="Étoile à 5 branches 23"/>
              <p:cNvSpPr/>
              <p:nvPr/>
            </p:nvSpPr>
            <p:spPr>
              <a:xfrm>
                <a:off x="3889703" y="4293096"/>
                <a:ext cx="141692" cy="144016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25" name="Étoile à 5 branches 24"/>
              <p:cNvSpPr/>
              <p:nvPr/>
            </p:nvSpPr>
            <p:spPr>
              <a:xfrm>
                <a:off x="6544413" y="4293096"/>
                <a:ext cx="141692" cy="144016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26" name="Étoile à 5 branches 25"/>
              <p:cNvSpPr/>
              <p:nvPr/>
            </p:nvSpPr>
            <p:spPr>
              <a:xfrm>
                <a:off x="6335759" y="4293096"/>
                <a:ext cx="141692" cy="144016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cxnSp>
            <p:nvCxnSpPr>
              <p:cNvPr id="27" name="Connecteur droit 26"/>
              <p:cNvCxnSpPr/>
              <p:nvPr/>
            </p:nvCxnSpPr>
            <p:spPr>
              <a:xfrm flipH="1">
                <a:off x="1773159" y="4365104"/>
                <a:ext cx="1249626" cy="0"/>
              </a:xfrm>
              <a:prstGeom prst="line">
                <a:avLst/>
              </a:prstGeom>
              <a:ln w="57150">
                <a:gradFill>
                  <a:gsLst>
                    <a:gs pos="0">
                      <a:srgbClr val="00B0F0"/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rgbClr val="FF0000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Étoile à 5 branches 27"/>
              <p:cNvSpPr/>
              <p:nvPr/>
            </p:nvSpPr>
            <p:spPr>
              <a:xfrm>
                <a:off x="2037932" y="4293096"/>
                <a:ext cx="141692" cy="144016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29" name="Étoile à 5 branches 28"/>
              <p:cNvSpPr/>
              <p:nvPr/>
            </p:nvSpPr>
            <p:spPr>
              <a:xfrm>
                <a:off x="2397972" y="4293096"/>
                <a:ext cx="141692" cy="144016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30" name="Étoile à 5 branches 29"/>
              <p:cNvSpPr/>
              <p:nvPr/>
            </p:nvSpPr>
            <p:spPr>
              <a:xfrm>
                <a:off x="2539664" y="4293096"/>
                <a:ext cx="141692" cy="144016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</p:grpSp>
        <p:sp>
          <p:nvSpPr>
            <p:cNvPr id="37" name="ZoneTexte 36"/>
            <p:cNvSpPr txBox="1"/>
            <p:nvPr/>
          </p:nvSpPr>
          <p:spPr>
            <a:xfrm>
              <a:off x="2339752" y="6183990"/>
              <a:ext cx="955711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none" rtlCol="0">
              <a:spAutoFit/>
            </a:bodyPr>
            <a:lstStyle/>
            <a:p>
              <a:r>
                <a:rPr lang="fr-CH" sz="2800" dirty="0" smtClean="0">
                  <a:solidFill>
                    <a:srgbClr val="FFFF00"/>
                  </a:solidFill>
                </a:rPr>
                <a:t>OGM</a:t>
              </a:r>
              <a:endParaRPr lang="fr-CH" sz="2800" dirty="0">
                <a:solidFill>
                  <a:srgbClr val="FFFF00"/>
                </a:solidFill>
              </a:endParaRPr>
            </a:p>
          </p:txBody>
        </p:sp>
        <p:pic>
          <p:nvPicPr>
            <p:cNvPr id="38" name="Picture 2" descr="http://t3.gstatic.com/images?q=tbn:ANd9GcTQzqP5GZgfADfj0AJSdAWl-snciyRDPXESo6bBNnLjGLHvQEdp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548" y="5505076"/>
              <a:ext cx="1512168" cy="1237784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474095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ZoneTexte 24"/>
          <p:cNvSpPr txBox="1"/>
          <p:nvPr/>
        </p:nvSpPr>
        <p:spPr>
          <a:xfrm>
            <a:off x="1475656" y="3013141"/>
            <a:ext cx="630102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4400" i="1" dirty="0" smtClean="0"/>
              <a:t>Merci pour votre attention</a:t>
            </a:r>
            <a:endParaRPr lang="fr-CH" sz="4400" i="1" dirty="0"/>
          </a:p>
        </p:txBody>
      </p:sp>
    </p:spTree>
    <p:extLst>
      <p:ext uri="{BB962C8B-B14F-4D97-AF65-F5344CB8AC3E}">
        <p14:creationId xmlns:p14="http://schemas.microsoft.com/office/powerpoint/2010/main" xmlns="" val="74632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fr-CH" i="1" dirty="0" smtClean="0"/>
              <a:t>Pourquoi améliorer les plantes ?</a:t>
            </a:r>
            <a:endParaRPr lang="fr-CH" i="1" dirty="0"/>
          </a:p>
        </p:txBody>
      </p:sp>
      <p:sp>
        <p:nvSpPr>
          <p:cNvPr id="4" name="ZoneTexte 3"/>
          <p:cNvSpPr txBox="1"/>
          <p:nvPr/>
        </p:nvSpPr>
        <p:spPr>
          <a:xfrm>
            <a:off x="691192" y="1763524"/>
            <a:ext cx="4720588" cy="400110"/>
          </a:xfrm>
          <a:prstGeom prst="rect">
            <a:avLst/>
          </a:prstGeom>
          <a:solidFill>
            <a:srgbClr val="C1EFFF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CH" sz="2000" dirty="0" smtClean="0"/>
              <a:t>Améliorer = rendre plus utile pour l’homme</a:t>
            </a:r>
            <a:endParaRPr lang="fr-CH" sz="2000" dirty="0"/>
          </a:p>
        </p:txBody>
      </p:sp>
      <p:grpSp>
        <p:nvGrpSpPr>
          <p:cNvPr id="3" name="Groupe 2"/>
          <p:cNvGrpSpPr/>
          <p:nvPr/>
        </p:nvGrpSpPr>
        <p:grpSpPr>
          <a:xfrm>
            <a:off x="683568" y="2564904"/>
            <a:ext cx="8359286" cy="3487162"/>
            <a:chOff x="683568" y="2924944"/>
            <a:chExt cx="8359286" cy="3487162"/>
          </a:xfrm>
        </p:grpSpPr>
        <p:grpSp>
          <p:nvGrpSpPr>
            <p:cNvPr id="18" name="Groupe 17"/>
            <p:cNvGrpSpPr/>
            <p:nvPr/>
          </p:nvGrpSpPr>
          <p:grpSpPr>
            <a:xfrm>
              <a:off x="691192" y="2924944"/>
              <a:ext cx="8351662" cy="798457"/>
              <a:chOff x="907215" y="2924944"/>
              <a:chExt cx="8351662" cy="798457"/>
            </a:xfrm>
          </p:grpSpPr>
          <p:sp>
            <p:nvSpPr>
              <p:cNvPr id="5" name="ZoneTexte 4"/>
              <p:cNvSpPr txBox="1"/>
              <p:nvPr/>
            </p:nvSpPr>
            <p:spPr>
              <a:xfrm>
                <a:off x="907215" y="2924944"/>
                <a:ext cx="908069" cy="400110"/>
              </a:xfrm>
              <a:prstGeom prst="rect">
                <a:avLst/>
              </a:prstGeom>
              <a:solidFill>
                <a:srgbClr val="C1EFFF"/>
              </a:solidFill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>
                <a:defPPr>
                  <a:defRPr lang="fr-FR"/>
                </a:defPPr>
              </a:lstStyle>
              <a:p>
                <a:r>
                  <a:rPr lang="fr-CH" sz="2000" dirty="0"/>
                  <a:t>qualité</a:t>
                </a:r>
              </a:p>
            </p:txBody>
          </p:sp>
          <p:sp>
            <p:nvSpPr>
              <p:cNvPr id="7" name="ZoneTexte 6"/>
              <p:cNvSpPr txBox="1"/>
              <p:nvPr/>
            </p:nvSpPr>
            <p:spPr>
              <a:xfrm>
                <a:off x="2118011" y="2924944"/>
                <a:ext cx="491936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:r>
                  <a:rPr lang="fr-CH" sz="2000" dirty="0" smtClean="0"/>
                  <a:t>Diététique (enrichissement en nutriments)</a:t>
                </a:r>
                <a:endParaRPr lang="fr-CH" sz="2000" dirty="0"/>
              </a:p>
            </p:txBody>
          </p:sp>
          <p:sp>
            <p:nvSpPr>
              <p:cNvPr id="8" name="ZoneTexte 7"/>
              <p:cNvSpPr txBox="1"/>
              <p:nvPr/>
            </p:nvSpPr>
            <p:spPr>
              <a:xfrm>
                <a:off x="2118011" y="3323291"/>
                <a:ext cx="71408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:r>
                  <a:rPr lang="fr-CH" sz="2000" dirty="0" smtClean="0"/>
                  <a:t>Défenses contre éléments naturels (champignons, sécheresse…)</a:t>
                </a:r>
                <a:endParaRPr lang="fr-CH" sz="2000" dirty="0"/>
              </a:p>
            </p:txBody>
          </p:sp>
        </p:grpSp>
        <p:grpSp>
          <p:nvGrpSpPr>
            <p:cNvPr id="19" name="Groupe 18"/>
            <p:cNvGrpSpPr/>
            <p:nvPr/>
          </p:nvGrpSpPr>
          <p:grpSpPr>
            <a:xfrm>
              <a:off x="1901988" y="3721638"/>
              <a:ext cx="5345374" cy="798456"/>
              <a:chOff x="2118011" y="3721638"/>
              <a:chExt cx="5345374" cy="798456"/>
            </a:xfrm>
          </p:grpSpPr>
          <p:sp>
            <p:nvSpPr>
              <p:cNvPr id="9" name="ZoneTexte 8"/>
              <p:cNvSpPr txBox="1"/>
              <p:nvPr/>
            </p:nvSpPr>
            <p:spPr>
              <a:xfrm>
                <a:off x="2118011" y="4119984"/>
                <a:ext cx="431227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:r>
                  <a:rPr lang="fr-CH" sz="2000" dirty="0" smtClean="0"/>
                  <a:t>Esthétique (couleur, forme, pépins…)</a:t>
                </a:r>
                <a:endParaRPr lang="fr-CH" sz="2000" dirty="0"/>
              </a:p>
            </p:txBody>
          </p:sp>
          <p:sp>
            <p:nvSpPr>
              <p:cNvPr id="10" name="ZoneTexte 9"/>
              <p:cNvSpPr txBox="1"/>
              <p:nvPr/>
            </p:nvSpPr>
            <p:spPr>
              <a:xfrm>
                <a:off x="2118011" y="3721638"/>
                <a:ext cx="534537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:r>
                  <a:rPr lang="fr-CH" sz="2000" dirty="0" smtClean="0"/>
                  <a:t>Défense contre éléments artificiels (pesticides)</a:t>
                </a:r>
                <a:endParaRPr lang="fr-CH" sz="2000" dirty="0"/>
              </a:p>
            </p:txBody>
          </p:sp>
        </p:grpSp>
        <p:grpSp>
          <p:nvGrpSpPr>
            <p:cNvPr id="16" name="Groupe 15"/>
            <p:cNvGrpSpPr/>
            <p:nvPr/>
          </p:nvGrpSpPr>
          <p:grpSpPr>
            <a:xfrm>
              <a:off x="683569" y="4787860"/>
              <a:ext cx="3005640" cy="400110"/>
              <a:chOff x="899592" y="4787860"/>
              <a:chExt cx="3005640" cy="400110"/>
            </a:xfrm>
          </p:grpSpPr>
          <p:sp>
            <p:nvSpPr>
              <p:cNvPr id="6" name="ZoneTexte 5"/>
              <p:cNvSpPr txBox="1"/>
              <p:nvPr/>
            </p:nvSpPr>
            <p:spPr>
              <a:xfrm>
                <a:off x="899592" y="4787860"/>
                <a:ext cx="1067600" cy="400110"/>
              </a:xfrm>
              <a:prstGeom prst="rect">
                <a:avLst/>
              </a:prstGeom>
              <a:solidFill>
                <a:srgbClr val="C1EFFF"/>
              </a:solidFill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>
                <a:defPPr>
                  <a:defRPr lang="fr-FR"/>
                </a:defPPr>
              </a:lstStyle>
              <a:p>
                <a:r>
                  <a:rPr lang="fr-CH" sz="2000" dirty="0"/>
                  <a:t>quantité</a:t>
                </a:r>
              </a:p>
            </p:txBody>
          </p:sp>
          <p:sp>
            <p:nvSpPr>
              <p:cNvPr id="11" name="ZoneTexte 10"/>
              <p:cNvSpPr txBox="1"/>
              <p:nvPr/>
            </p:nvSpPr>
            <p:spPr>
              <a:xfrm>
                <a:off x="2118011" y="4787860"/>
                <a:ext cx="178722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:r>
                  <a:rPr lang="fr-CH" sz="2000" dirty="0" smtClean="0"/>
                  <a:t>Rendements</a:t>
                </a:r>
                <a:endParaRPr lang="fr-CH" sz="2000" dirty="0"/>
              </a:p>
            </p:txBody>
          </p:sp>
        </p:grpSp>
        <p:grpSp>
          <p:nvGrpSpPr>
            <p:cNvPr id="17" name="Groupe 16"/>
            <p:cNvGrpSpPr/>
            <p:nvPr/>
          </p:nvGrpSpPr>
          <p:grpSpPr>
            <a:xfrm>
              <a:off x="683568" y="5606081"/>
              <a:ext cx="3942243" cy="806025"/>
              <a:chOff x="899591" y="5606081"/>
              <a:chExt cx="3942243" cy="806025"/>
            </a:xfrm>
          </p:grpSpPr>
          <p:sp>
            <p:nvSpPr>
              <p:cNvPr id="12" name="ZoneTexte 11"/>
              <p:cNvSpPr txBox="1"/>
              <p:nvPr/>
            </p:nvSpPr>
            <p:spPr>
              <a:xfrm>
                <a:off x="899591" y="5606081"/>
                <a:ext cx="760144" cy="400110"/>
              </a:xfrm>
              <a:prstGeom prst="rect">
                <a:avLst/>
              </a:prstGeom>
              <a:solidFill>
                <a:srgbClr val="C1EFFF"/>
              </a:solidFill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>
                <a:defPPr>
                  <a:defRPr lang="fr-FR"/>
                </a:defPPr>
              </a:lstStyle>
              <a:p>
                <a:r>
                  <a:rPr lang="fr-CH" sz="2000" dirty="0" smtClean="0"/>
                  <a:t>outils</a:t>
                </a:r>
                <a:endParaRPr lang="fr-CH" sz="2000" dirty="0"/>
              </a:p>
            </p:txBody>
          </p:sp>
          <p:sp>
            <p:nvSpPr>
              <p:cNvPr id="13" name="ZoneTexte 12"/>
              <p:cNvSpPr txBox="1"/>
              <p:nvPr/>
            </p:nvSpPr>
            <p:spPr>
              <a:xfrm>
                <a:off x="2118011" y="5606081"/>
                <a:ext cx="272382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:r>
                  <a:rPr lang="fr-CH" sz="2000" dirty="0" smtClean="0"/>
                  <a:t>Plantes-médicaments</a:t>
                </a:r>
                <a:endParaRPr lang="fr-CH" sz="2000" dirty="0"/>
              </a:p>
            </p:txBody>
          </p:sp>
          <p:sp>
            <p:nvSpPr>
              <p:cNvPr id="14" name="ZoneTexte 13"/>
              <p:cNvSpPr txBox="1"/>
              <p:nvPr/>
            </p:nvSpPr>
            <p:spPr>
              <a:xfrm>
                <a:off x="2118011" y="6011996"/>
                <a:ext cx="160678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:r>
                  <a:rPr lang="fr-CH" sz="2000" dirty="0" smtClean="0"/>
                  <a:t>Bioéthanol</a:t>
                </a:r>
                <a:endParaRPr lang="fr-CH" sz="20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82851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Titre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i="1" dirty="0" smtClean="0"/>
              <a:t>Comment améliorer les plantes ?</a:t>
            </a:r>
            <a:endParaRPr lang="fr-CH" i="1" dirty="0"/>
          </a:p>
        </p:txBody>
      </p:sp>
      <p:sp>
        <p:nvSpPr>
          <p:cNvPr id="12" name="Flèche vers le bas 11"/>
          <p:cNvSpPr/>
          <p:nvPr/>
        </p:nvSpPr>
        <p:spPr>
          <a:xfrm>
            <a:off x="2506896" y="1772816"/>
            <a:ext cx="720080" cy="4824536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grpSp>
        <p:nvGrpSpPr>
          <p:cNvPr id="21" name="Groupe 20"/>
          <p:cNvGrpSpPr/>
          <p:nvPr/>
        </p:nvGrpSpPr>
        <p:grpSpPr>
          <a:xfrm>
            <a:off x="1294233" y="3645024"/>
            <a:ext cx="3804480" cy="707886"/>
            <a:chOff x="2957327" y="3614247"/>
            <a:chExt cx="3550903" cy="707886"/>
          </a:xfrm>
        </p:grpSpPr>
        <p:sp>
          <p:nvSpPr>
            <p:cNvPr id="8" name="ZoneTexte 7"/>
            <p:cNvSpPr txBox="1"/>
            <p:nvPr/>
          </p:nvSpPr>
          <p:spPr>
            <a:xfrm>
              <a:off x="5025195" y="3614247"/>
              <a:ext cx="1483035" cy="707886"/>
            </a:xfrm>
            <a:prstGeom prst="rect">
              <a:avLst/>
            </a:prstGeom>
            <a:solidFill>
              <a:srgbClr val="C1EFFF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>
              <a:defPPr>
                <a:defRPr lang="fr-FR"/>
              </a:defPPr>
            </a:lstStyle>
            <a:p>
              <a:r>
                <a:rPr lang="fr-CH" sz="2000" dirty="0" smtClean="0"/>
                <a:t>Croisements</a:t>
              </a:r>
            </a:p>
            <a:p>
              <a:pPr algn="ctr"/>
              <a:r>
                <a:rPr lang="fr-CH" sz="2000" i="1" dirty="0" smtClean="0"/>
                <a:t>(hybrides)</a:t>
              </a:r>
              <a:endParaRPr lang="fr-CH" sz="2000" i="1" dirty="0"/>
            </a:p>
          </p:txBody>
        </p:sp>
        <p:sp>
          <p:nvSpPr>
            <p:cNvPr id="14" name="ZoneTexte 13"/>
            <p:cNvSpPr txBox="1"/>
            <p:nvPr/>
          </p:nvSpPr>
          <p:spPr>
            <a:xfrm>
              <a:off x="2957327" y="3737357"/>
              <a:ext cx="885179" cy="4616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CH" sz="2400" dirty="0" smtClean="0"/>
                <a:t>19</a:t>
              </a:r>
              <a:r>
                <a:rPr lang="fr-CH" sz="2400" baseline="30000" dirty="0" smtClean="0"/>
                <a:t>e</a:t>
              </a:r>
              <a:r>
                <a:rPr lang="fr-CH" sz="2400" dirty="0" smtClean="0"/>
                <a:t> S.</a:t>
              </a:r>
              <a:endParaRPr lang="fr-CH" sz="2400" dirty="0"/>
            </a:p>
          </p:txBody>
        </p:sp>
      </p:grpSp>
      <p:grpSp>
        <p:nvGrpSpPr>
          <p:cNvPr id="22" name="Groupe 21"/>
          <p:cNvGrpSpPr/>
          <p:nvPr/>
        </p:nvGrpSpPr>
        <p:grpSpPr>
          <a:xfrm>
            <a:off x="539553" y="4686125"/>
            <a:ext cx="4813853" cy="461665"/>
            <a:chOff x="3022898" y="5050501"/>
            <a:chExt cx="3271192" cy="461665"/>
          </a:xfrm>
        </p:grpSpPr>
        <p:sp>
          <p:nvSpPr>
            <p:cNvPr id="9" name="ZoneTexte 8"/>
            <p:cNvSpPr txBox="1"/>
            <p:nvPr/>
          </p:nvSpPr>
          <p:spPr>
            <a:xfrm>
              <a:off x="5045721" y="5081278"/>
              <a:ext cx="1248369" cy="40011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fr-FR"/>
              </a:defPPr>
            </a:lstStyle>
            <a:p>
              <a:r>
                <a:rPr lang="fr-CH" sz="2000" dirty="0" smtClean="0">
                  <a:solidFill>
                    <a:srgbClr val="FFFF00"/>
                  </a:solidFill>
                </a:rPr>
                <a:t>Mutagenèse</a:t>
              </a:r>
              <a:endParaRPr lang="fr-CH" sz="2000" dirty="0">
                <a:solidFill>
                  <a:srgbClr val="FFFF00"/>
                </a:solidFill>
              </a:endParaRPr>
            </a:p>
          </p:txBody>
        </p:sp>
        <p:sp>
          <p:nvSpPr>
            <p:cNvPr id="15" name="ZoneTexte 14"/>
            <p:cNvSpPr txBox="1"/>
            <p:nvPr/>
          </p:nvSpPr>
          <p:spPr>
            <a:xfrm>
              <a:off x="3022898" y="5050501"/>
              <a:ext cx="1157301" cy="4616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CH" sz="2400" dirty="0" smtClean="0"/>
                <a:t>1926 - 1950</a:t>
              </a:r>
              <a:endParaRPr lang="fr-CH" sz="2400" dirty="0"/>
            </a:p>
          </p:txBody>
        </p:sp>
      </p:grpSp>
      <p:grpSp>
        <p:nvGrpSpPr>
          <p:cNvPr id="20" name="Groupe 19"/>
          <p:cNvGrpSpPr/>
          <p:nvPr/>
        </p:nvGrpSpPr>
        <p:grpSpPr>
          <a:xfrm>
            <a:off x="1048066" y="2204864"/>
            <a:ext cx="4600305" cy="461665"/>
            <a:chOff x="2537106" y="2379836"/>
            <a:chExt cx="4600305" cy="461665"/>
          </a:xfrm>
        </p:grpSpPr>
        <p:sp>
          <p:nvSpPr>
            <p:cNvPr id="6" name="ZoneTexte 5"/>
            <p:cNvSpPr txBox="1"/>
            <p:nvPr/>
          </p:nvSpPr>
          <p:spPr>
            <a:xfrm>
              <a:off x="4998043" y="2410613"/>
              <a:ext cx="2139368" cy="400110"/>
            </a:xfrm>
            <a:prstGeom prst="rect">
              <a:avLst/>
            </a:prstGeom>
            <a:solidFill>
              <a:srgbClr val="C1EFFF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>
              <a:defPPr>
                <a:defRPr lang="fr-FR"/>
              </a:defPPr>
            </a:lstStyle>
            <a:p>
              <a:r>
                <a:rPr lang="fr-CH" sz="2000" dirty="0" smtClean="0"/>
                <a:t>Sélection naturelle</a:t>
              </a:r>
              <a:endParaRPr lang="fr-CH" sz="2000" dirty="0"/>
            </a:p>
          </p:txBody>
        </p:sp>
        <p:sp>
          <p:nvSpPr>
            <p:cNvPr id="16" name="ZoneTexte 15"/>
            <p:cNvSpPr txBox="1"/>
            <p:nvPr/>
          </p:nvSpPr>
          <p:spPr>
            <a:xfrm>
              <a:off x="2537106" y="2379836"/>
              <a:ext cx="1194558" cy="4616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CH" sz="2400" dirty="0" smtClean="0"/>
                <a:t>- 10 000</a:t>
              </a:r>
              <a:endParaRPr lang="fr-CH" sz="2400" dirty="0"/>
            </a:p>
          </p:txBody>
        </p:sp>
      </p:grpSp>
      <p:grpSp>
        <p:nvGrpSpPr>
          <p:cNvPr id="19" name="Groupe 18"/>
          <p:cNvGrpSpPr/>
          <p:nvPr/>
        </p:nvGrpSpPr>
        <p:grpSpPr>
          <a:xfrm>
            <a:off x="1902466" y="3099737"/>
            <a:ext cx="3745905" cy="461665"/>
            <a:chOff x="3391506" y="3068960"/>
            <a:chExt cx="3745905" cy="461665"/>
          </a:xfrm>
        </p:grpSpPr>
        <p:sp>
          <p:nvSpPr>
            <p:cNvPr id="13" name="ZoneTexte 12"/>
            <p:cNvSpPr txBox="1"/>
            <p:nvPr/>
          </p:nvSpPr>
          <p:spPr>
            <a:xfrm>
              <a:off x="3391506" y="3068960"/>
              <a:ext cx="340158" cy="4616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CH" sz="2400" dirty="0" smtClean="0"/>
                <a:t>0</a:t>
              </a:r>
              <a:endParaRPr lang="fr-CH" sz="2400" dirty="0"/>
            </a:p>
          </p:txBody>
        </p:sp>
        <p:cxnSp>
          <p:nvCxnSpPr>
            <p:cNvPr id="18" name="Connecteur droit 17"/>
            <p:cNvCxnSpPr/>
            <p:nvPr/>
          </p:nvCxnSpPr>
          <p:spPr>
            <a:xfrm>
              <a:off x="3707997" y="3530625"/>
              <a:ext cx="342941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" b="14018"/>
          <a:stretch/>
        </p:blipFill>
        <p:spPr bwMode="auto">
          <a:xfrm>
            <a:off x="6205324" y="1916833"/>
            <a:ext cx="2070706" cy="13353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05324" y="3561402"/>
            <a:ext cx="2070706" cy="12344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603" b="3977"/>
          <a:stretch/>
        </p:blipFill>
        <p:spPr bwMode="auto">
          <a:xfrm rot="5400000">
            <a:off x="6639505" y="4725576"/>
            <a:ext cx="1202345" cy="2109158"/>
          </a:xfrm>
          <a:prstGeom prst="rect">
            <a:avLst/>
          </a:prstGeom>
          <a:solidFill>
            <a:schemeClr val="accent1">
              <a:alpha val="68000"/>
            </a:schemeClr>
          </a:solidFill>
          <a:ln>
            <a:solidFill>
              <a:schemeClr val="tx1"/>
            </a:solidFill>
          </a:ln>
          <a:effectLst/>
        </p:spPr>
      </p:pic>
      <p:grpSp>
        <p:nvGrpSpPr>
          <p:cNvPr id="28" name="Groupe 27"/>
          <p:cNvGrpSpPr/>
          <p:nvPr/>
        </p:nvGrpSpPr>
        <p:grpSpPr>
          <a:xfrm>
            <a:off x="581593" y="5426212"/>
            <a:ext cx="5066778" cy="707886"/>
            <a:chOff x="2457641" y="4927390"/>
            <a:chExt cx="4690389" cy="707886"/>
          </a:xfrm>
        </p:grpSpPr>
        <p:sp>
          <p:nvSpPr>
            <p:cNvPr id="30" name="ZoneTexte 29"/>
            <p:cNvSpPr txBox="1"/>
            <p:nvPr/>
          </p:nvSpPr>
          <p:spPr>
            <a:xfrm>
              <a:off x="5168298" y="4927390"/>
              <a:ext cx="1979732" cy="707886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fr-FR"/>
              </a:defPPr>
            </a:lstStyle>
            <a:p>
              <a:r>
                <a:rPr lang="fr-CH" sz="2000" dirty="0" smtClean="0">
                  <a:solidFill>
                    <a:srgbClr val="FFFF00"/>
                  </a:solidFill>
                </a:rPr>
                <a:t>- Génie génétique</a:t>
              </a:r>
            </a:p>
            <a:p>
              <a:r>
                <a:rPr lang="fr-CH" sz="2000" dirty="0" smtClean="0">
                  <a:solidFill>
                    <a:srgbClr val="FFFF00"/>
                  </a:solidFill>
                </a:rPr>
                <a:t>- </a:t>
              </a:r>
              <a:r>
                <a:rPr lang="fr-CH" sz="2000" dirty="0" err="1" smtClean="0">
                  <a:solidFill>
                    <a:srgbClr val="FFFF00"/>
                  </a:solidFill>
                </a:rPr>
                <a:t>Transgenèse</a:t>
              </a:r>
              <a:endParaRPr lang="fr-CH" sz="2000" dirty="0">
                <a:solidFill>
                  <a:srgbClr val="FFFF00"/>
                </a:solidFill>
              </a:endParaRPr>
            </a:p>
          </p:txBody>
        </p:sp>
        <p:sp>
          <p:nvSpPr>
            <p:cNvPr id="31" name="ZoneTexte 30"/>
            <p:cNvSpPr txBox="1"/>
            <p:nvPr/>
          </p:nvSpPr>
          <p:spPr>
            <a:xfrm>
              <a:off x="2457641" y="5050500"/>
              <a:ext cx="1537641" cy="4616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CH" sz="2400" dirty="0" smtClean="0"/>
                <a:t>1970 - 1983</a:t>
              </a:r>
              <a:endParaRPr lang="fr-CH" sz="2400" dirty="0"/>
            </a:p>
          </p:txBody>
        </p:sp>
      </p:grpSp>
      <p:grpSp>
        <p:nvGrpSpPr>
          <p:cNvPr id="32" name="Groupe 31"/>
          <p:cNvGrpSpPr/>
          <p:nvPr/>
        </p:nvGrpSpPr>
        <p:grpSpPr>
          <a:xfrm>
            <a:off x="2411760" y="1916833"/>
            <a:ext cx="936104" cy="4464495"/>
            <a:chOff x="2627784" y="2204864"/>
            <a:chExt cx="576064" cy="3929234"/>
          </a:xfrm>
          <a:solidFill>
            <a:srgbClr val="FF0000"/>
          </a:solidFill>
        </p:grpSpPr>
        <p:sp>
          <p:nvSpPr>
            <p:cNvPr id="33" name="Triangle isocèle 32"/>
            <p:cNvSpPr/>
            <p:nvPr/>
          </p:nvSpPr>
          <p:spPr>
            <a:xfrm>
              <a:off x="2627784" y="3645024"/>
              <a:ext cx="576064" cy="2489074"/>
            </a:xfrm>
            <a:prstGeom prst="triangl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cxnSp>
          <p:nvCxnSpPr>
            <p:cNvPr id="35" name="Connecteur droit 34"/>
            <p:cNvCxnSpPr/>
            <p:nvPr/>
          </p:nvCxnSpPr>
          <p:spPr>
            <a:xfrm>
              <a:off x="2915816" y="2204864"/>
              <a:ext cx="0" cy="1440160"/>
            </a:xfrm>
            <a:prstGeom prst="line">
              <a:avLst/>
            </a:prstGeom>
            <a:grp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663525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/>
          <p:cNvGrpSpPr/>
          <p:nvPr/>
        </p:nvGrpSpPr>
        <p:grpSpPr>
          <a:xfrm>
            <a:off x="3347864" y="2233306"/>
            <a:ext cx="2267773" cy="1708787"/>
            <a:chOff x="291658" y="2165119"/>
            <a:chExt cx="2267773" cy="1708787"/>
          </a:xfrm>
        </p:grpSpPr>
        <p:sp>
          <p:nvSpPr>
            <p:cNvPr id="143" name="Ellipse 142"/>
            <p:cNvSpPr/>
            <p:nvPr/>
          </p:nvSpPr>
          <p:spPr>
            <a:xfrm>
              <a:off x="291658" y="2165119"/>
              <a:ext cx="2267773" cy="170878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49" name="Forme libre 148"/>
            <p:cNvSpPr/>
            <p:nvPr/>
          </p:nvSpPr>
          <p:spPr>
            <a:xfrm rot="16728042">
              <a:off x="663137" y="2928895"/>
              <a:ext cx="1055310" cy="300581"/>
            </a:xfrm>
            <a:custGeom>
              <a:avLst/>
              <a:gdLst>
                <a:gd name="connsiteX0" fmla="*/ 22167 w 622588"/>
                <a:gd name="connsiteY0" fmla="*/ 110837 h 171797"/>
                <a:gd name="connsiteX1" fmla="*/ 44334 w 622588"/>
                <a:gd name="connsiteY1" fmla="*/ 108066 h 171797"/>
                <a:gd name="connsiteX2" fmla="*/ 66501 w 622588"/>
                <a:gd name="connsiteY2" fmla="*/ 102524 h 171797"/>
                <a:gd name="connsiteX3" fmla="*/ 91440 w 622588"/>
                <a:gd name="connsiteY3" fmla="*/ 91440 h 171797"/>
                <a:gd name="connsiteX4" fmla="*/ 99752 w 622588"/>
                <a:gd name="connsiteY4" fmla="*/ 88669 h 171797"/>
                <a:gd name="connsiteX5" fmla="*/ 124691 w 622588"/>
                <a:gd name="connsiteY5" fmla="*/ 72044 h 171797"/>
                <a:gd name="connsiteX6" fmla="*/ 133003 w 622588"/>
                <a:gd name="connsiteY6" fmla="*/ 66502 h 171797"/>
                <a:gd name="connsiteX7" fmla="*/ 157941 w 622588"/>
                <a:gd name="connsiteY7" fmla="*/ 58189 h 171797"/>
                <a:gd name="connsiteX8" fmla="*/ 166254 w 622588"/>
                <a:gd name="connsiteY8" fmla="*/ 55419 h 171797"/>
                <a:gd name="connsiteX9" fmla="*/ 216131 w 622588"/>
                <a:gd name="connsiteY9" fmla="*/ 58189 h 171797"/>
                <a:gd name="connsiteX10" fmla="*/ 232756 w 622588"/>
                <a:gd name="connsiteY10" fmla="*/ 63731 h 171797"/>
                <a:gd name="connsiteX11" fmla="*/ 241069 w 622588"/>
                <a:gd name="connsiteY11" fmla="*/ 66502 h 171797"/>
                <a:gd name="connsiteX12" fmla="*/ 257694 w 622588"/>
                <a:gd name="connsiteY12" fmla="*/ 77586 h 171797"/>
                <a:gd name="connsiteX13" fmla="*/ 266007 w 622588"/>
                <a:gd name="connsiteY13" fmla="*/ 80357 h 171797"/>
                <a:gd name="connsiteX14" fmla="*/ 274320 w 622588"/>
                <a:gd name="connsiteY14" fmla="*/ 85899 h 171797"/>
                <a:gd name="connsiteX15" fmla="*/ 290945 w 622588"/>
                <a:gd name="connsiteY15" fmla="*/ 91440 h 171797"/>
                <a:gd name="connsiteX16" fmla="*/ 307571 w 622588"/>
                <a:gd name="connsiteY16" fmla="*/ 96982 h 171797"/>
                <a:gd name="connsiteX17" fmla="*/ 315883 w 622588"/>
                <a:gd name="connsiteY17" fmla="*/ 99753 h 171797"/>
                <a:gd name="connsiteX18" fmla="*/ 332509 w 622588"/>
                <a:gd name="connsiteY18" fmla="*/ 102524 h 171797"/>
                <a:gd name="connsiteX19" fmla="*/ 396240 w 622588"/>
                <a:gd name="connsiteY19" fmla="*/ 94211 h 171797"/>
                <a:gd name="connsiteX20" fmla="*/ 404552 w 622588"/>
                <a:gd name="connsiteY20" fmla="*/ 91440 h 171797"/>
                <a:gd name="connsiteX21" fmla="*/ 412865 w 622588"/>
                <a:gd name="connsiteY21" fmla="*/ 88669 h 171797"/>
                <a:gd name="connsiteX22" fmla="*/ 429491 w 622588"/>
                <a:gd name="connsiteY22" fmla="*/ 77586 h 171797"/>
                <a:gd name="connsiteX23" fmla="*/ 437803 w 622588"/>
                <a:gd name="connsiteY23" fmla="*/ 72044 h 171797"/>
                <a:gd name="connsiteX24" fmla="*/ 446116 w 622588"/>
                <a:gd name="connsiteY24" fmla="*/ 63731 h 171797"/>
                <a:gd name="connsiteX25" fmla="*/ 454429 w 622588"/>
                <a:gd name="connsiteY25" fmla="*/ 58189 h 171797"/>
                <a:gd name="connsiteX26" fmla="*/ 471054 w 622588"/>
                <a:gd name="connsiteY26" fmla="*/ 41564 h 171797"/>
                <a:gd name="connsiteX27" fmla="*/ 495992 w 622588"/>
                <a:gd name="connsiteY27" fmla="*/ 24939 h 171797"/>
                <a:gd name="connsiteX28" fmla="*/ 504305 w 622588"/>
                <a:gd name="connsiteY28" fmla="*/ 19397 h 171797"/>
                <a:gd name="connsiteX29" fmla="*/ 512618 w 622588"/>
                <a:gd name="connsiteY29" fmla="*/ 16626 h 171797"/>
                <a:gd name="connsiteX30" fmla="*/ 520931 w 622588"/>
                <a:gd name="connsiteY30" fmla="*/ 11084 h 171797"/>
                <a:gd name="connsiteX31" fmla="*/ 537556 w 622588"/>
                <a:gd name="connsiteY31" fmla="*/ 5542 h 171797"/>
                <a:gd name="connsiteX32" fmla="*/ 556952 w 622588"/>
                <a:gd name="connsiteY32" fmla="*/ 0 h 171797"/>
                <a:gd name="connsiteX33" fmla="*/ 595745 w 622588"/>
                <a:gd name="connsiteY33" fmla="*/ 2771 h 171797"/>
                <a:gd name="connsiteX34" fmla="*/ 612371 w 622588"/>
                <a:gd name="connsiteY34" fmla="*/ 8313 h 171797"/>
                <a:gd name="connsiteX35" fmla="*/ 617912 w 622588"/>
                <a:gd name="connsiteY35" fmla="*/ 36022 h 171797"/>
                <a:gd name="connsiteX36" fmla="*/ 609600 w 622588"/>
                <a:gd name="connsiteY36" fmla="*/ 38793 h 171797"/>
                <a:gd name="connsiteX37" fmla="*/ 601287 w 622588"/>
                <a:gd name="connsiteY37" fmla="*/ 44335 h 171797"/>
                <a:gd name="connsiteX38" fmla="*/ 584661 w 622588"/>
                <a:gd name="connsiteY38" fmla="*/ 49877 h 171797"/>
                <a:gd name="connsiteX39" fmla="*/ 576349 w 622588"/>
                <a:gd name="connsiteY39" fmla="*/ 52648 h 171797"/>
                <a:gd name="connsiteX40" fmla="*/ 568036 w 622588"/>
                <a:gd name="connsiteY40" fmla="*/ 55419 h 171797"/>
                <a:gd name="connsiteX41" fmla="*/ 559723 w 622588"/>
                <a:gd name="connsiteY41" fmla="*/ 60960 h 171797"/>
                <a:gd name="connsiteX42" fmla="*/ 543098 w 622588"/>
                <a:gd name="connsiteY42" fmla="*/ 66502 h 171797"/>
                <a:gd name="connsiteX43" fmla="*/ 526472 w 622588"/>
                <a:gd name="connsiteY43" fmla="*/ 74815 h 171797"/>
                <a:gd name="connsiteX44" fmla="*/ 518160 w 622588"/>
                <a:gd name="connsiteY44" fmla="*/ 80357 h 171797"/>
                <a:gd name="connsiteX45" fmla="*/ 493221 w 622588"/>
                <a:gd name="connsiteY45" fmla="*/ 88669 h 171797"/>
                <a:gd name="connsiteX46" fmla="*/ 484909 w 622588"/>
                <a:gd name="connsiteY46" fmla="*/ 91440 h 171797"/>
                <a:gd name="connsiteX47" fmla="*/ 476596 w 622588"/>
                <a:gd name="connsiteY47" fmla="*/ 94211 h 171797"/>
                <a:gd name="connsiteX48" fmla="*/ 468283 w 622588"/>
                <a:gd name="connsiteY48" fmla="*/ 99753 h 171797"/>
                <a:gd name="connsiteX49" fmla="*/ 443345 w 622588"/>
                <a:gd name="connsiteY49" fmla="*/ 108066 h 171797"/>
                <a:gd name="connsiteX50" fmla="*/ 435032 w 622588"/>
                <a:gd name="connsiteY50" fmla="*/ 110837 h 171797"/>
                <a:gd name="connsiteX51" fmla="*/ 426720 w 622588"/>
                <a:gd name="connsiteY51" fmla="*/ 116379 h 171797"/>
                <a:gd name="connsiteX52" fmla="*/ 418407 w 622588"/>
                <a:gd name="connsiteY52" fmla="*/ 119149 h 171797"/>
                <a:gd name="connsiteX53" fmla="*/ 393469 w 622588"/>
                <a:gd name="connsiteY53" fmla="*/ 124691 h 171797"/>
                <a:gd name="connsiteX54" fmla="*/ 385156 w 622588"/>
                <a:gd name="connsiteY54" fmla="*/ 127462 h 171797"/>
                <a:gd name="connsiteX55" fmla="*/ 368531 w 622588"/>
                <a:gd name="connsiteY55" fmla="*/ 130233 h 171797"/>
                <a:gd name="connsiteX56" fmla="*/ 302029 w 622588"/>
                <a:gd name="connsiteY56" fmla="*/ 127462 h 171797"/>
                <a:gd name="connsiteX57" fmla="*/ 288174 w 622588"/>
                <a:gd name="connsiteY57" fmla="*/ 124691 h 171797"/>
                <a:gd name="connsiteX58" fmla="*/ 271549 w 622588"/>
                <a:gd name="connsiteY58" fmla="*/ 119149 h 171797"/>
                <a:gd name="connsiteX59" fmla="*/ 241069 w 622588"/>
                <a:gd name="connsiteY59" fmla="*/ 116379 h 171797"/>
                <a:gd name="connsiteX60" fmla="*/ 174567 w 622588"/>
                <a:gd name="connsiteY60" fmla="*/ 119149 h 171797"/>
                <a:gd name="connsiteX61" fmla="*/ 163483 w 622588"/>
                <a:gd name="connsiteY61" fmla="*/ 121920 h 171797"/>
                <a:gd name="connsiteX62" fmla="*/ 138545 w 622588"/>
                <a:gd name="connsiteY62" fmla="*/ 133004 h 171797"/>
                <a:gd name="connsiteX63" fmla="*/ 130232 w 622588"/>
                <a:gd name="connsiteY63" fmla="*/ 135775 h 171797"/>
                <a:gd name="connsiteX64" fmla="*/ 110836 w 622588"/>
                <a:gd name="connsiteY64" fmla="*/ 146859 h 171797"/>
                <a:gd name="connsiteX65" fmla="*/ 102523 w 622588"/>
                <a:gd name="connsiteY65" fmla="*/ 152400 h 171797"/>
                <a:gd name="connsiteX66" fmla="*/ 94211 w 622588"/>
                <a:gd name="connsiteY66" fmla="*/ 155171 h 171797"/>
                <a:gd name="connsiteX67" fmla="*/ 77585 w 622588"/>
                <a:gd name="connsiteY67" fmla="*/ 163484 h 171797"/>
                <a:gd name="connsiteX68" fmla="*/ 66501 w 622588"/>
                <a:gd name="connsiteY68" fmla="*/ 166255 h 171797"/>
                <a:gd name="connsiteX69" fmla="*/ 49876 w 622588"/>
                <a:gd name="connsiteY69" fmla="*/ 171797 h 171797"/>
                <a:gd name="connsiteX70" fmla="*/ 8312 w 622588"/>
                <a:gd name="connsiteY70" fmla="*/ 166255 h 171797"/>
                <a:gd name="connsiteX71" fmla="*/ 0 w 622588"/>
                <a:gd name="connsiteY71" fmla="*/ 160713 h 171797"/>
                <a:gd name="connsiteX72" fmla="*/ 2771 w 622588"/>
                <a:gd name="connsiteY72" fmla="*/ 133004 h 171797"/>
                <a:gd name="connsiteX73" fmla="*/ 13854 w 622588"/>
                <a:gd name="connsiteY73" fmla="*/ 121920 h 171797"/>
                <a:gd name="connsiteX74" fmla="*/ 22167 w 622588"/>
                <a:gd name="connsiteY74" fmla="*/ 116379 h 171797"/>
                <a:gd name="connsiteX75" fmla="*/ 22167 w 622588"/>
                <a:gd name="connsiteY75" fmla="*/ 110837 h 17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22588" h="171797">
                  <a:moveTo>
                    <a:pt x="22167" y="110837"/>
                  </a:moveTo>
                  <a:cubicBezTo>
                    <a:pt x="25861" y="109452"/>
                    <a:pt x="37015" y="109438"/>
                    <a:pt x="44334" y="108066"/>
                  </a:cubicBezTo>
                  <a:cubicBezTo>
                    <a:pt x="51820" y="106662"/>
                    <a:pt x="66501" y="102524"/>
                    <a:pt x="66501" y="102524"/>
                  </a:cubicBezTo>
                  <a:cubicBezTo>
                    <a:pt x="79675" y="93741"/>
                    <a:pt x="71654" y="98036"/>
                    <a:pt x="91440" y="91440"/>
                  </a:cubicBezTo>
                  <a:cubicBezTo>
                    <a:pt x="94211" y="90516"/>
                    <a:pt x="97322" y="90289"/>
                    <a:pt x="99752" y="88669"/>
                  </a:cubicBezTo>
                  <a:lnTo>
                    <a:pt x="124691" y="72044"/>
                  </a:lnTo>
                  <a:cubicBezTo>
                    <a:pt x="127462" y="70197"/>
                    <a:pt x="129844" y="67555"/>
                    <a:pt x="133003" y="66502"/>
                  </a:cubicBezTo>
                  <a:lnTo>
                    <a:pt x="157941" y="58189"/>
                  </a:lnTo>
                  <a:lnTo>
                    <a:pt x="166254" y="55419"/>
                  </a:lnTo>
                  <a:cubicBezTo>
                    <a:pt x="182880" y="56342"/>
                    <a:pt x="199608" y="56124"/>
                    <a:pt x="216131" y="58189"/>
                  </a:cubicBezTo>
                  <a:cubicBezTo>
                    <a:pt x="221927" y="58913"/>
                    <a:pt x="227214" y="61884"/>
                    <a:pt x="232756" y="63731"/>
                  </a:cubicBezTo>
                  <a:lnTo>
                    <a:pt x="241069" y="66502"/>
                  </a:lnTo>
                  <a:cubicBezTo>
                    <a:pt x="246611" y="70197"/>
                    <a:pt x="251375" y="75480"/>
                    <a:pt x="257694" y="77586"/>
                  </a:cubicBezTo>
                  <a:cubicBezTo>
                    <a:pt x="260465" y="78510"/>
                    <a:pt x="263394" y="79051"/>
                    <a:pt x="266007" y="80357"/>
                  </a:cubicBezTo>
                  <a:cubicBezTo>
                    <a:pt x="268986" y="81846"/>
                    <a:pt x="271277" y="84546"/>
                    <a:pt x="274320" y="85899"/>
                  </a:cubicBezTo>
                  <a:cubicBezTo>
                    <a:pt x="279658" y="88271"/>
                    <a:pt x="285403" y="89593"/>
                    <a:pt x="290945" y="91440"/>
                  </a:cubicBezTo>
                  <a:lnTo>
                    <a:pt x="307571" y="96982"/>
                  </a:lnTo>
                  <a:cubicBezTo>
                    <a:pt x="310342" y="97906"/>
                    <a:pt x="313002" y="99273"/>
                    <a:pt x="315883" y="99753"/>
                  </a:cubicBezTo>
                  <a:lnTo>
                    <a:pt x="332509" y="102524"/>
                  </a:lnTo>
                  <a:cubicBezTo>
                    <a:pt x="385442" y="99410"/>
                    <a:pt x="364694" y="104727"/>
                    <a:pt x="396240" y="94211"/>
                  </a:cubicBezTo>
                  <a:lnTo>
                    <a:pt x="404552" y="91440"/>
                  </a:lnTo>
                  <a:cubicBezTo>
                    <a:pt x="407323" y="90516"/>
                    <a:pt x="410435" y="90289"/>
                    <a:pt x="412865" y="88669"/>
                  </a:cubicBezTo>
                  <a:lnTo>
                    <a:pt x="429491" y="77586"/>
                  </a:lnTo>
                  <a:cubicBezTo>
                    <a:pt x="432262" y="75739"/>
                    <a:pt x="435448" y="74399"/>
                    <a:pt x="437803" y="72044"/>
                  </a:cubicBezTo>
                  <a:cubicBezTo>
                    <a:pt x="440574" y="69273"/>
                    <a:pt x="443106" y="66240"/>
                    <a:pt x="446116" y="63731"/>
                  </a:cubicBezTo>
                  <a:cubicBezTo>
                    <a:pt x="448674" y="61599"/>
                    <a:pt x="451940" y="60402"/>
                    <a:pt x="454429" y="58189"/>
                  </a:cubicBezTo>
                  <a:cubicBezTo>
                    <a:pt x="460287" y="52982"/>
                    <a:pt x="464533" y="45911"/>
                    <a:pt x="471054" y="41564"/>
                  </a:cubicBezTo>
                  <a:lnTo>
                    <a:pt x="495992" y="24939"/>
                  </a:lnTo>
                  <a:cubicBezTo>
                    <a:pt x="498763" y="23092"/>
                    <a:pt x="501146" y="20450"/>
                    <a:pt x="504305" y="19397"/>
                  </a:cubicBezTo>
                  <a:cubicBezTo>
                    <a:pt x="507076" y="18473"/>
                    <a:pt x="510005" y="17932"/>
                    <a:pt x="512618" y="16626"/>
                  </a:cubicBezTo>
                  <a:cubicBezTo>
                    <a:pt x="515597" y="15137"/>
                    <a:pt x="517888" y="12437"/>
                    <a:pt x="520931" y="11084"/>
                  </a:cubicBezTo>
                  <a:cubicBezTo>
                    <a:pt x="526269" y="8711"/>
                    <a:pt x="532014" y="7389"/>
                    <a:pt x="537556" y="5542"/>
                  </a:cubicBezTo>
                  <a:cubicBezTo>
                    <a:pt x="549480" y="1567"/>
                    <a:pt x="543038" y="3479"/>
                    <a:pt x="556952" y="0"/>
                  </a:cubicBezTo>
                  <a:cubicBezTo>
                    <a:pt x="569883" y="924"/>
                    <a:pt x="582924" y="848"/>
                    <a:pt x="595745" y="2771"/>
                  </a:cubicBezTo>
                  <a:cubicBezTo>
                    <a:pt x="601522" y="3638"/>
                    <a:pt x="612371" y="8313"/>
                    <a:pt x="612371" y="8313"/>
                  </a:cubicBezTo>
                  <a:cubicBezTo>
                    <a:pt x="621976" y="17919"/>
                    <a:pt x="626778" y="18289"/>
                    <a:pt x="617912" y="36022"/>
                  </a:cubicBezTo>
                  <a:cubicBezTo>
                    <a:pt x="616606" y="38634"/>
                    <a:pt x="612212" y="37487"/>
                    <a:pt x="609600" y="38793"/>
                  </a:cubicBezTo>
                  <a:cubicBezTo>
                    <a:pt x="606621" y="40282"/>
                    <a:pt x="604330" y="42982"/>
                    <a:pt x="601287" y="44335"/>
                  </a:cubicBezTo>
                  <a:cubicBezTo>
                    <a:pt x="595949" y="46708"/>
                    <a:pt x="590203" y="48030"/>
                    <a:pt x="584661" y="49877"/>
                  </a:cubicBezTo>
                  <a:lnTo>
                    <a:pt x="576349" y="52648"/>
                  </a:lnTo>
                  <a:cubicBezTo>
                    <a:pt x="573578" y="53572"/>
                    <a:pt x="570466" y="53799"/>
                    <a:pt x="568036" y="55419"/>
                  </a:cubicBezTo>
                  <a:cubicBezTo>
                    <a:pt x="565265" y="57266"/>
                    <a:pt x="562766" y="59608"/>
                    <a:pt x="559723" y="60960"/>
                  </a:cubicBezTo>
                  <a:cubicBezTo>
                    <a:pt x="554385" y="63332"/>
                    <a:pt x="547958" y="63262"/>
                    <a:pt x="543098" y="66502"/>
                  </a:cubicBezTo>
                  <a:cubicBezTo>
                    <a:pt x="532355" y="73664"/>
                    <a:pt x="537944" y="70991"/>
                    <a:pt x="526472" y="74815"/>
                  </a:cubicBezTo>
                  <a:cubicBezTo>
                    <a:pt x="523701" y="76662"/>
                    <a:pt x="521203" y="79004"/>
                    <a:pt x="518160" y="80357"/>
                  </a:cubicBezTo>
                  <a:cubicBezTo>
                    <a:pt x="518133" y="80369"/>
                    <a:pt x="497392" y="87279"/>
                    <a:pt x="493221" y="88669"/>
                  </a:cubicBezTo>
                  <a:lnTo>
                    <a:pt x="484909" y="91440"/>
                  </a:lnTo>
                  <a:cubicBezTo>
                    <a:pt x="482138" y="92364"/>
                    <a:pt x="479026" y="92591"/>
                    <a:pt x="476596" y="94211"/>
                  </a:cubicBezTo>
                  <a:cubicBezTo>
                    <a:pt x="473825" y="96058"/>
                    <a:pt x="471326" y="98400"/>
                    <a:pt x="468283" y="99753"/>
                  </a:cubicBezTo>
                  <a:cubicBezTo>
                    <a:pt x="468280" y="99755"/>
                    <a:pt x="447503" y="106680"/>
                    <a:pt x="443345" y="108066"/>
                  </a:cubicBezTo>
                  <a:lnTo>
                    <a:pt x="435032" y="110837"/>
                  </a:lnTo>
                  <a:cubicBezTo>
                    <a:pt x="432261" y="112684"/>
                    <a:pt x="429699" y="114890"/>
                    <a:pt x="426720" y="116379"/>
                  </a:cubicBezTo>
                  <a:cubicBezTo>
                    <a:pt x="424108" y="117685"/>
                    <a:pt x="421215" y="118347"/>
                    <a:pt x="418407" y="119149"/>
                  </a:cubicBezTo>
                  <a:cubicBezTo>
                    <a:pt x="398466" y="124845"/>
                    <a:pt x="416360" y="118968"/>
                    <a:pt x="393469" y="124691"/>
                  </a:cubicBezTo>
                  <a:cubicBezTo>
                    <a:pt x="390635" y="125399"/>
                    <a:pt x="388007" y="126828"/>
                    <a:pt x="385156" y="127462"/>
                  </a:cubicBezTo>
                  <a:cubicBezTo>
                    <a:pt x="379672" y="128681"/>
                    <a:pt x="374073" y="129309"/>
                    <a:pt x="368531" y="130233"/>
                  </a:cubicBezTo>
                  <a:cubicBezTo>
                    <a:pt x="346364" y="129309"/>
                    <a:pt x="324163" y="128989"/>
                    <a:pt x="302029" y="127462"/>
                  </a:cubicBezTo>
                  <a:cubicBezTo>
                    <a:pt x="297330" y="127138"/>
                    <a:pt x="292718" y="125930"/>
                    <a:pt x="288174" y="124691"/>
                  </a:cubicBezTo>
                  <a:cubicBezTo>
                    <a:pt x="282538" y="123154"/>
                    <a:pt x="277366" y="119678"/>
                    <a:pt x="271549" y="119149"/>
                  </a:cubicBezTo>
                  <a:lnTo>
                    <a:pt x="241069" y="116379"/>
                  </a:lnTo>
                  <a:cubicBezTo>
                    <a:pt x="218902" y="117302"/>
                    <a:pt x="196697" y="117569"/>
                    <a:pt x="174567" y="119149"/>
                  </a:cubicBezTo>
                  <a:cubicBezTo>
                    <a:pt x="170768" y="119420"/>
                    <a:pt x="167096" y="120716"/>
                    <a:pt x="163483" y="121920"/>
                  </a:cubicBezTo>
                  <a:cubicBezTo>
                    <a:pt x="144152" y="128364"/>
                    <a:pt x="155441" y="125763"/>
                    <a:pt x="138545" y="133004"/>
                  </a:cubicBezTo>
                  <a:cubicBezTo>
                    <a:pt x="135860" y="134155"/>
                    <a:pt x="133003" y="134851"/>
                    <a:pt x="130232" y="135775"/>
                  </a:cubicBezTo>
                  <a:cubicBezTo>
                    <a:pt x="103444" y="155868"/>
                    <a:pt x="131985" y="136286"/>
                    <a:pt x="110836" y="146859"/>
                  </a:cubicBezTo>
                  <a:cubicBezTo>
                    <a:pt x="107857" y="148348"/>
                    <a:pt x="105502" y="150911"/>
                    <a:pt x="102523" y="152400"/>
                  </a:cubicBezTo>
                  <a:cubicBezTo>
                    <a:pt x="99911" y="153706"/>
                    <a:pt x="96823" y="153865"/>
                    <a:pt x="94211" y="155171"/>
                  </a:cubicBezTo>
                  <a:cubicBezTo>
                    <a:pt x="78021" y="163267"/>
                    <a:pt x="93835" y="158841"/>
                    <a:pt x="77585" y="163484"/>
                  </a:cubicBezTo>
                  <a:cubicBezTo>
                    <a:pt x="73923" y="164530"/>
                    <a:pt x="70149" y="165161"/>
                    <a:pt x="66501" y="166255"/>
                  </a:cubicBezTo>
                  <a:cubicBezTo>
                    <a:pt x="60906" y="167934"/>
                    <a:pt x="49876" y="171797"/>
                    <a:pt x="49876" y="171797"/>
                  </a:cubicBezTo>
                  <a:cubicBezTo>
                    <a:pt x="42450" y="171178"/>
                    <a:pt x="19630" y="171914"/>
                    <a:pt x="8312" y="166255"/>
                  </a:cubicBezTo>
                  <a:cubicBezTo>
                    <a:pt x="5334" y="164766"/>
                    <a:pt x="2771" y="162560"/>
                    <a:pt x="0" y="160713"/>
                  </a:cubicBezTo>
                  <a:cubicBezTo>
                    <a:pt x="924" y="151477"/>
                    <a:pt x="1360" y="142178"/>
                    <a:pt x="2771" y="133004"/>
                  </a:cubicBezTo>
                  <a:cubicBezTo>
                    <a:pt x="4618" y="120996"/>
                    <a:pt x="4616" y="126538"/>
                    <a:pt x="13854" y="121920"/>
                  </a:cubicBezTo>
                  <a:cubicBezTo>
                    <a:pt x="16833" y="120431"/>
                    <a:pt x="19124" y="117731"/>
                    <a:pt x="22167" y="116379"/>
                  </a:cubicBezTo>
                  <a:cubicBezTo>
                    <a:pt x="43603" y="106853"/>
                    <a:pt x="18473" y="112222"/>
                    <a:pt x="22167" y="110837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>
                <a:solidFill>
                  <a:srgbClr val="0070C0"/>
                </a:solidFill>
              </a:endParaRPr>
            </a:p>
          </p:txBody>
        </p:sp>
        <p:sp>
          <p:nvSpPr>
            <p:cNvPr id="147" name="Forme libre 146"/>
            <p:cNvSpPr/>
            <p:nvPr/>
          </p:nvSpPr>
          <p:spPr>
            <a:xfrm rot="16728042">
              <a:off x="1546766" y="2978152"/>
              <a:ext cx="581015" cy="199995"/>
            </a:xfrm>
            <a:custGeom>
              <a:avLst/>
              <a:gdLst>
                <a:gd name="connsiteX0" fmla="*/ 22167 w 622588"/>
                <a:gd name="connsiteY0" fmla="*/ 110837 h 171797"/>
                <a:gd name="connsiteX1" fmla="*/ 44334 w 622588"/>
                <a:gd name="connsiteY1" fmla="*/ 108066 h 171797"/>
                <a:gd name="connsiteX2" fmla="*/ 66501 w 622588"/>
                <a:gd name="connsiteY2" fmla="*/ 102524 h 171797"/>
                <a:gd name="connsiteX3" fmla="*/ 91440 w 622588"/>
                <a:gd name="connsiteY3" fmla="*/ 91440 h 171797"/>
                <a:gd name="connsiteX4" fmla="*/ 99752 w 622588"/>
                <a:gd name="connsiteY4" fmla="*/ 88669 h 171797"/>
                <a:gd name="connsiteX5" fmla="*/ 124691 w 622588"/>
                <a:gd name="connsiteY5" fmla="*/ 72044 h 171797"/>
                <a:gd name="connsiteX6" fmla="*/ 133003 w 622588"/>
                <a:gd name="connsiteY6" fmla="*/ 66502 h 171797"/>
                <a:gd name="connsiteX7" fmla="*/ 157941 w 622588"/>
                <a:gd name="connsiteY7" fmla="*/ 58189 h 171797"/>
                <a:gd name="connsiteX8" fmla="*/ 166254 w 622588"/>
                <a:gd name="connsiteY8" fmla="*/ 55419 h 171797"/>
                <a:gd name="connsiteX9" fmla="*/ 216131 w 622588"/>
                <a:gd name="connsiteY9" fmla="*/ 58189 h 171797"/>
                <a:gd name="connsiteX10" fmla="*/ 232756 w 622588"/>
                <a:gd name="connsiteY10" fmla="*/ 63731 h 171797"/>
                <a:gd name="connsiteX11" fmla="*/ 241069 w 622588"/>
                <a:gd name="connsiteY11" fmla="*/ 66502 h 171797"/>
                <a:gd name="connsiteX12" fmla="*/ 257694 w 622588"/>
                <a:gd name="connsiteY12" fmla="*/ 77586 h 171797"/>
                <a:gd name="connsiteX13" fmla="*/ 266007 w 622588"/>
                <a:gd name="connsiteY13" fmla="*/ 80357 h 171797"/>
                <a:gd name="connsiteX14" fmla="*/ 274320 w 622588"/>
                <a:gd name="connsiteY14" fmla="*/ 85899 h 171797"/>
                <a:gd name="connsiteX15" fmla="*/ 290945 w 622588"/>
                <a:gd name="connsiteY15" fmla="*/ 91440 h 171797"/>
                <a:gd name="connsiteX16" fmla="*/ 307571 w 622588"/>
                <a:gd name="connsiteY16" fmla="*/ 96982 h 171797"/>
                <a:gd name="connsiteX17" fmla="*/ 315883 w 622588"/>
                <a:gd name="connsiteY17" fmla="*/ 99753 h 171797"/>
                <a:gd name="connsiteX18" fmla="*/ 332509 w 622588"/>
                <a:gd name="connsiteY18" fmla="*/ 102524 h 171797"/>
                <a:gd name="connsiteX19" fmla="*/ 396240 w 622588"/>
                <a:gd name="connsiteY19" fmla="*/ 94211 h 171797"/>
                <a:gd name="connsiteX20" fmla="*/ 404552 w 622588"/>
                <a:gd name="connsiteY20" fmla="*/ 91440 h 171797"/>
                <a:gd name="connsiteX21" fmla="*/ 412865 w 622588"/>
                <a:gd name="connsiteY21" fmla="*/ 88669 h 171797"/>
                <a:gd name="connsiteX22" fmla="*/ 429491 w 622588"/>
                <a:gd name="connsiteY22" fmla="*/ 77586 h 171797"/>
                <a:gd name="connsiteX23" fmla="*/ 437803 w 622588"/>
                <a:gd name="connsiteY23" fmla="*/ 72044 h 171797"/>
                <a:gd name="connsiteX24" fmla="*/ 446116 w 622588"/>
                <a:gd name="connsiteY24" fmla="*/ 63731 h 171797"/>
                <a:gd name="connsiteX25" fmla="*/ 454429 w 622588"/>
                <a:gd name="connsiteY25" fmla="*/ 58189 h 171797"/>
                <a:gd name="connsiteX26" fmla="*/ 471054 w 622588"/>
                <a:gd name="connsiteY26" fmla="*/ 41564 h 171797"/>
                <a:gd name="connsiteX27" fmla="*/ 495992 w 622588"/>
                <a:gd name="connsiteY27" fmla="*/ 24939 h 171797"/>
                <a:gd name="connsiteX28" fmla="*/ 504305 w 622588"/>
                <a:gd name="connsiteY28" fmla="*/ 19397 h 171797"/>
                <a:gd name="connsiteX29" fmla="*/ 512618 w 622588"/>
                <a:gd name="connsiteY29" fmla="*/ 16626 h 171797"/>
                <a:gd name="connsiteX30" fmla="*/ 520931 w 622588"/>
                <a:gd name="connsiteY30" fmla="*/ 11084 h 171797"/>
                <a:gd name="connsiteX31" fmla="*/ 537556 w 622588"/>
                <a:gd name="connsiteY31" fmla="*/ 5542 h 171797"/>
                <a:gd name="connsiteX32" fmla="*/ 556952 w 622588"/>
                <a:gd name="connsiteY32" fmla="*/ 0 h 171797"/>
                <a:gd name="connsiteX33" fmla="*/ 595745 w 622588"/>
                <a:gd name="connsiteY33" fmla="*/ 2771 h 171797"/>
                <a:gd name="connsiteX34" fmla="*/ 612371 w 622588"/>
                <a:gd name="connsiteY34" fmla="*/ 8313 h 171797"/>
                <a:gd name="connsiteX35" fmla="*/ 617912 w 622588"/>
                <a:gd name="connsiteY35" fmla="*/ 36022 h 171797"/>
                <a:gd name="connsiteX36" fmla="*/ 609600 w 622588"/>
                <a:gd name="connsiteY36" fmla="*/ 38793 h 171797"/>
                <a:gd name="connsiteX37" fmla="*/ 601287 w 622588"/>
                <a:gd name="connsiteY37" fmla="*/ 44335 h 171797"/>
                <a:gd name="connsiteX38" fmla="*/ 584661 w 622588"/>
                <a:gd name="connsiteY38" fmla="*/ 49877 h 171797"/>
                <a:gd name="connsiteX39" fmla="*/ 576349 w 622588"/>
                <a:gd name="connsiteY39" fmla="*/ 52648 h 171797"/>
                <a:gd name="connsiteX40" fmla="*/ 568036 w 622588"/>
                <a:gd name="connsiteY40" fmla="*/ 55419 h 171797"/>
                <a:gd name="connsiteX41" fmla="*/ 559723 w 622588"/>
                <a:gd name="connsiteY41" fmla="*/ 60960 h 171797"/>
                <a:gd name="connsiteX42" fmla="*/ 543098 w 622588"/>
                <a:gd name="connsiteY42" fmla="*/ 66502 h 171797"/>
                <a:gd name="connsiteX43" fmla="*/ 526472 w 622588"/>
                <a:gd name="connsiteY43" fmla="*/ 74815 h 171797"/>
                <a:gd name="connsiteX44" fmla="*/ 518160 w 622588"/>
                <a:gd name="connsiteY44" fmla="*/ 80357 h 171797"/>
                <a:gd name="connsiteX45" fmla="*/ 493221 w 622588"/>
                <a:gd name="connsiteY45" fmla="*/ 88669 h 171797"/>
                <a:gd name="connsiteX46" fmla="*/ 484909 w 622588"/>
                <a:gd name="connsiteY46" fmla="*/ 91440 h 171797"/>
                <a:gd name="connsiteX47" fmla="*/ 476596 w 622588"/>
                <a:gd name="connsiteY47" fmla="*/ 94211 h 171797"/>
                <a:gd name="connsiteX48" fmla="*/ 468283 w 622588"/>
                <a:gd name="connsiteY48" fmla="*/ 99753 h 171797"/>
                <a:gd name="connsiteX49" fmla="*/ 443345 w 622588"/>
                <a:gd name="connsiteY49" fmla="*/ 108066 h 171797"/>
                <a:gd name="connsiteX50" fmla="*/ 435032 w 622588"/>
                <a:gd name="connsiteY50" fmla="*/ 110837 h 171797"/>
                <a:gd name="connsiteX51" fmla="*/ 426720 w 622588"/>
                <a:gd name="connsiteY51" fmla="*/ 116379 h 171797"/>
                <a:gd name="connsiteX52" fmla="*/ 418407 w 622588"/>
                <a:gd name="connsiteY52" fmla="*/ 119149 h 171797"/>
                <a:gd name="connsiteX53" fmla="*/ 393469 w 622588"/>
                <a:gd name="connsiteY53" fmla="*/ 124691 h 171797"/>
                <a:gd name="connsiteX54" fmla="*/ 385156 w 622588"/>
                <a:gd name="connsiteY54" fmla="*/ 127462 h 171797"/>
                <a:gd name="connsiteX55" fmla="*/ 368531 w 622588"/>
                <a:gd name="connsiteY55" fmla="*/ 130233 h 171797"/>
                <a:gd name="connsiteX56" fmla="*/ 302029 w 622588"/>
                <a:gd name="connsiteY56" fmla="*/ 127462 h 171797"/>
                <a:gd name="connsiteX57" fmla="*/ 288174 w 622588"/>
                <a:gd name="connsiteY57" fmla="*/ 124691 h 171797"/>
                <a:gd name="connsiteX58" fmla="*/ 271549 w 622588"/>
                <a:gd name="connsiteY58" fmla="*/ 119149 h 171797"/>
                <a:gd name="connsiteX59" fmla="*/ 241069 w 622588"/>
                <a:gd name="connsiteY59" fmla="*/ 116379 h 171797"/>
                <a:gd name="connsiteX60" fmla="*/ 174567 w 622588"/>
                <a:gd name="connsiteY60" fmla="*/ 119149 h 171797"/>
                <a:gd name="connsiteX61" fmla="*/ 163483 w 622588"/>
                <a:gd name="connsiteY61" fmla="*/ 121920 h 171797"/>
                <a:gd name="connsiteX62" fmla="*/ 138545 w 622588"/>
                <a:gd name="connsiteY62" fmla="*/ 133004 h 171797"/>
                <a:gd name="connsiteX63" fmla="*/ 130232 w 622588"/>
                <a:gd name="connsiteY63" fmla="*/ 135775 h 171797"/>
                <a:gd name="connsiteX64" fmla="*/ 110836 w 622588"/>
                <a:gd name="connsiteY64" fmla="*/ 146859 h 171797"/>
                <a:gd name="connsiteX65" fmla="*/ 102523 w 622588"/>
                <a:gd name="connsiteY65" fmla="*/ 152400 h 171797"/>
                <a:gd name="connsiteX66" fmla="*/ 94211 w 622588"/>
                <a:gd name="connsiteY66" fmla="*/ 155171 h 171797"/>
                <a:gd name="connsiteX67" fmla="*/ 77585 w 622588"/>
                <a:gd name="connsiteY67" fmla="*/ 163484 h 171797"/>
                <a:gd name="connsiteX68" fmla="*/ 66501 w 622588"/>
                <a:gd name="connsiteY68" fmla="*/ 166255 h 171797"/>
                <a:gd name="connsiteX69" fmla="*/ 49876 w 622588"/>
                <a:gd name="connsiteY69" fmla="*/ 171797 h 171797"/>
                <a:gd name="connsiteX70" fmla="*/ 8312 w 622588"/>
                <a:gd name="connsiteY70" fmla="*/ 166255 h 171797"/>
                <a:gd name="connsiteX71" fmla="*/ 0 w 622588"/>
                <a:gd name="connsiteY71" fmla="*/ 160713 h 171797"/>
                <a:gd name="connsiteX72" fmla="*/ 2771 w 622588"/>
                <a:gd name="connsiteY72" fmla="*/ 133004 h 171797"/>
                <a:gd name="connsiteX73" fmla="*/ 13854 w 622588"/>
                <a:gd name="connsiteY73" fmla="*/ 121920 h 171797"/>
                <a:gd name="connsiteX74" fmla="*/ 22167 w 622588"/>
                <a:gd name="connsiteY74" fmla="*/ 116379 h 171797"/>
                <a:gd name="connsiteX75" fmla="*/ 22167 w 622588"/>
                <a:gd name="connsiteY75" fmla="*/ 110837 h 17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22588" h="171797">
                  <a:moveTo>
                    <a:pt x="22167" y="110837"/>
                  </a:moveTo>
                  <a:cubicBezTo>
                    <a:pt x="25861" y="109452"/>
                    <a:pt x="37015" y="109438"/>
                    <a:pt x="44334" y="108066"/>
                  </a:cubicBezTo>
                  <a:cubicBezTo>
                    <a:pt x="51820" y="106662"/>
                    <a:pt x="66501" y="102524"/>
                    <a:pt x="66501" y="102524"/>
                  </a:cubicBezTo>
                  <a:cubicBezTo>
                    <a:pt x="79675" y="93741"/>
                    <a:pt x="71654" y="98036"/>
                    <a:pt x="91440" y="91440"/>
                  </a:cubicBezTo>
                  <a:cubicBezTo>
                    <a:pt x="94211" y="90516"/>
                    <a:pt x="97322" y="90289"/>
                    <a:pt x="99752" y="88669"/>
                  </a:cubicBezTo>
                  <a:lnTo>
                    <a:pt x="124691" y="72044"/>
                  </a:lnTo>
                  <a:cubicBezTo>
                    <a:pt x="127462" y="70197"/>
                    <a:pt x="129844" y="67555"/>
                    <a:pt x="133003" y="66502"/>
                  </a:cubicBezTo>
                  <a:lnTo>
                    <a:pt x="157941" y="58189"/>
                  </a:lnTo>
                  <a:lnTo>
                    <a:pt x="166254" y="55419"/>
                  </a:lnTo>
                  <a:cubicBezTo>
                    <a:pt x="182880" y="56342"/>
                    <a:pt x="199608" y="56124"/>
                    <a:pt x="216131" y="58189"/>
                  </a:cubicBezTo>
                  <a:cubicBezTo>
                    <a:pt x="221927" y="58913"/>
                    <a:pt x="227214" y="61884"/>
                    <a:pt x="232756" y="63731"/>
                  </a:cubicBezTo>
                  <a:lnTo>
                    <a:pt x="241069" y="66502"/>
                  </a:lnTo>
                  <a:cubicBezTo>
                    <a:pt x="246611" y="70197"/>
                    <a:pt x="251375" y="75480"/>
                    <a:pt x="257694" y="77586"/>
                  </a:cubicBezTo>
                  <a:cubicBezTo>
                    <a:pt x="260465" y="78510"/>
                    <a:pt x="263394" y="79051"/>
                    <a:pt x="266007" y="80357"/>
                  </a:cubicBezTo>
                  <a:cubicBezTo>
                    <a:pt x="268986" y="81846"/>
                    <a:pt x="271277" y="84546"/>
                    <a:pt x="274320" y="85899"/>
                  </a:cubicBezTo>
                  <a:cubicBezTo>
                    <a:pt x="279658" y="88271"/>
                    <a:pt x="285403" y="89593"/>
                    <a:pt x="290945" y="91440"/>
                  </a:cubicBezTo>
                  <a:lnTo>
                    <a:pt x="307571" y="96982"/>
                  </a:lnTo>
                  <a:cubicBezTo>
                    <a:pt x="310342" y="97906"/>
                    <a:pt x="313002" y="99273"/>
                    <a:pt x="315883" y="99753"/>
                  </a:cubicBezTo>
                  <a:lnTo>
                    <a:pt x="332509" y="102524"/>
                  </a:lnTo>
                  <a:cubicBezTo>
                    <a:pt x="385442" y="99410"/>
                    <a:pt x="364694" y="104727"/>
                    <a:pt x="396240" y="94211"/>
                  </a:cubicBezTo>
                  <a:lnTo>
                    <a:pt x="404552" y="91440"/>
                  </a:lnTo>
                  <a:cubicBezTo>
                    <a:pt x="407323" y="90516"/>
                    <a:pt x="410435" y="90289"/>
                    <a:pt x="412865" y="88669"/>
                  </a:cubicBezTo>
                  <a:lnTo>
                    <a:pt x="429491" y="77586"/>
                  </a:lnTo>
                  <a:cubicBezTo>
                    <a:pt x="432262" y="75739"/>
                    <a:pt x="435448" y="74399"/>
                    <a:pt x="437803" y="72044"/>
                  </a:cubicBezTo>
                  <a:cubicBezTo>
                    <a:pt x="440574" y="69273"/>
                    <a:pt x="443106" y="66240"/>
                    <a:pt x="446116" y="63731"/>
                  </a:cubicBezTo>
                  <a:cubicBezTo>
                    <a:pt x="448674" y="61599"/>
                    <a:pt x="451940" y="60402"/>
                    <a:pt x="454429" y="58189"/>
                  </a:cubicBezTo>
                  <a:cubicBezTo>
                    <a:pt x="460287" y="52982"/>
                    <a:pt x="464533" y="45911"/>
                    <a:pt x="471054" y="41564"/>
                  </a:cubicBezTo>
                  <a:lnTo>
                    <a:pt x="495992" y="24939"/>
                  </a:lnTo>
                  <a:cubicBezTo>
                    <a:pt x="498763" y="23092"/>
                    <a:pt x="501146" y="20450"/>
                    <a:pt x="504305" y="19397"/>
                  </a:cubicBezTo>
                  <a:cubicBezTo>
                    <a:pt x="507076" y="18473"/>
                    <a:pt x="510005" y="17932"/>
                    <a:pt x="512618" y="16626"/>
                  </a:cubicBezTo>
                  <a:cubicBezTo>
                    <a:pt x="515597" y="15137"/>
                    <a:pt x="517888" y="12437"/>
                    <a:pt x="520931" y="11084"/>
                  </a:cubicBezTo>
                  <a:cubicBezTo>
                    <a:pt x="526269" y="8711"/>
                    <a:pt x="532014" y="7389"/>
                    <a:pt x="537556" y="5542"/>
                  </a:cubicBezTo>
                  <a:cubicBezTo>
                    <a:pt x="549480" y="1567"/>
                    <a:pt x="543038" y="3479"/>
                    <a:pt x="556952" y="0"/>
                  </a:cubicBezTo>
                  <a:cubicBezTo>
                    <a:pt x="569883" y="924"/>
                    <a:pt x="582924" y="848"/>
                    <a:pt x="595745" y="2771"/>
                  </a:cubicBezTo>
                  <a:cubicBezTo>
                    <a:pt x="601522" y="3638"/>
                    <a:pt x="612371" y="8313"/>
                    <a:pt x="612371" y="8313"/>
                  </a:cubicBezTo>
                  <a:cubicBezTo>
                    <a:pt x="621976" y="17919"/>
                    <a:pt x="626778" y="18289"/>
                    <a:pt x="617912" y="36022"/>
                  </a:cubicBezTo>
                  <a:cubicBezTo>
                    <a:pt x="616606" y="38634"/>
                    <a:pt x="612212" y="37487"/>
                    <a:pt x="609600" y="38793"/>
                  </a:cubicBezTo>
                  <a:cubicBezTo>
                    <a:pt x="606621" y="40282"/>
                    <a:pt x="604330" y="42982"/>
                    <a:pt x="601287" y="44335"/>
                  </a:cubicBezTo>
                  <a:cubicBezTo>
                    <a:pt x="595949" y="46708"/>
                    <a:pt x="590203" y="48030"/>
                    <a:pt x="584661" y="49877"/>
                  </a:cubicBezTo>
                  <a:lnTo>
                    <a:pt x="576349" y="52648"/>
                  </a:lnTo>
                  <a:cubicBezTo>
                    <a:pt x="573578" y="53572"/>
                    <a:pt x="570466" y="53799"/>
                    <a:pt x="568036" y="55419"/>
                  </a:cubicBezTo>
                  <a:cubicBezTo>
                    <a:pt x="565265" y="57266"/>
                    <a:pt x="562766" y="59608"/>
                    <a:pt x="559723" y="60960"/>
                  </a:cubicBezTo>
                  <a:cubicBezTo>
                    <a:pt x="554385" y="63332"/>
                    <a:pt x="547958" y="63262"/>
                    <a:pt x="543098" y="66502"/>
                  </a:cubicBezTo>
                  <a:cubicBezTo>
                    <a:pt x="532355" y="73664"/>
                    <a:pt x="537944" y="70991"/>
                    <a:pt x="526472" y="74815"/>
                  </a:cubicBezTo>
                  <a:cubicBezTo>
                    <a:pt x="523701" y="76662"/>
                    <a:pt x="521203" y="79004"/>
                    <a:pt x="518160" y="80357"/>
                  </a:cubicBezTo>
                  <a:cubicBezTo>
                    <a:pt x="518133" y="80369"/>
                    <a:pt x="497392" y="87279"/>
                    <a:pt x="493221" y="88669"/>
                  </a:cubicBezTo>
                  <a:lnTo>
                    <a:pt x="484909" y="91440"/>
                  </a:lnTo>
                  <a:cubicBezTo>
                    <a:pt x="482138" y="92364"/>
                    <a:pt x="479026" y="92591"/>
                    <a:pt x="476596" y="94211"/>
                  </a:cubicBezTo>
                  <a:cubicBezTo>
                    <a:pt x="473825" y="96058"/>
                    <a:pt x="471326" y="98400"/>
                    <a:pt x="468283" y="99753"/>
                  </a:cubicBezTo>
                  <a:cubicBezTo>
                    <a:pt x="468280" y="99755"/>
                    <a:pt x="447503" y="106680"/>
                    <a:pt x="443345" y="108066"/>
                  </a:cubicBezTo>
                  <a:lnTo>
                    <a:pt x="435032" y="110837"/>
                  </a:lnTo>
                  <a:cubicBezTo>
                    <a:pt x="432261" y="112684"/>
                    <a:pt x="429699" y="114890"/>
                    <a:pt x="426720" y="116379"/>
                  </a:cubicBezTo>
                  <a:cubicBezTo>
                    <a:pt x="424108" y="117685"/>
                    <a:pt x="421215" y="118347"/>
                    <a:pt x="418407" y="119149"/>
                  </a:cubicBezTo>
                  <a:cubicBezTo>
                    <a:pt x="398466" y="124845"/>
                    <a:pt x="416360" y="118968"/>
                    <a:pt x="393469" y="124691"/>
                  </a:cubicBezTo>
                  <a:cubicBezTo>
                    <a:pt x="390635" y="125399"/>
                    <a:pt x="388007" y="126828"/>
                    <a:pt x="385156" y="127462"/>
                  </a:cubicBezTo>
                  <a:cubicBezTo>
                    <a:pt x="379672" y="128681"/>
                    <a:pt x="374073" y="129309"/>
                    <a:pt x="368531" y="130233"/>
                  </a:cubicBezTo>
                  <a:cubicBezTo>
                    <a:pt x="346364" y="129309"/>
                    <a:pt x="324163" y="128989"/>
                    <a:pt x="302029" y="127462"/>
                  </a:cubicBezTo>
                  <a:cubicBezTo>
                    <a:pt x="297330" y="127138"/>
                    <a:pt x="292718" y="125930"/>
                    <a:pt x="288174" y="124691"/>
                  </a:cubicBezTo>
                  <a:cubicBezTo>
                    <a:pt x="282538" y="123154"/>
                    <a:pt x="277366" y="119678"/>
                    <a:pt x="271549" y="119149"/>
                  </a:cubicBezTo>
                  <a:lnTo>
                    <a:pt x="241069" y="116379"/>
                  </a:lnTo>
                  <a:cubicBezTo>
                    <a:pt x="218902" y="117302"/>
                    <a:pt x="196697" y="117569"/>
                    <a:pt x="174567" y="119149"/>
                  </a:cubicBezTo>
                  <a:cubicBezTo>
                    <a:pt x="170768" y="119420"/>
                    <a:pt x="167096" y="120716"/>
                    <a:pt x="163483" y="121920"/>
                  </a:cubicBezTo>
                  <a:cubicBezTo>
                    <a:pt x="144152" y="128364"/>
                    <a:pt x="155441" y="125763"/>
                    <a:pt x="138545" y="133004"/>
                  </a:cubicBezTo>
                  <a:cubicBezTo>
                    <a:pt x="135860" y="134155"/>
                    <a:pt x="133003" y="134851"/>
                    <a:pt x="130232" y="135775"/>
                  </a:cubicBezTo>
                  <a:cubicBezTo>
                    <a:pt x="103444" y="155868"/>
                    <a:pt x="131985" y="136286"/>
                    <a:pt x="110836" y="146859"/>
                  </a:cubicBezTo>
                  <a:cubicBezTo>
                    <a:pt x="107857" y="148348"/>
                    <a:pt x="105502" y="150911"/>
                    <a:pt x="102523" y="152400"/>
                  </a:cubicBezTo>
                  <a:cubicBezTo>
                    <a:pt x="99911" y="153706"/>
                    <a:pt x="96823" y="153865"/>
                    <a:pt x="94211" y="155171"/>
                  </a:cubicBezTo>
                  <a:cubicBezTo>
                    <a:pt x="78021" y="163267"/>
                    <a:pt x="93835" y="158841"/>
                    <a:pt x="77585" y="163484"/>
                  </a:cubicBezTo>
                  <a:cubicBezTo>
                    <a:pt x="73923" y="164530"/>
                    <a:pt x="70149" y="165161"/>
                    <a:pt x="66501" y="166255"/>
                  </a:cubicBezTo>
                  <a:cubicBezTo>
                    <a:pt x="60906" y="167934"/>
                    <a:pt x="49876" y="171797"/>
                    <a:pt x="49876" y="171797"/>
                  </a:cubicBezTo>
                  <a:cubicBezTo>
                    <a:pt x="42450" y="171178"/>
                    <a:pt x="19630" y="171914"/>
                    <a:pt x="8312" y="166255"/>
                  </a:cubicBezTo>
                  <a:cubicBezTo>
                    <a:pt x="5334" y="164766"/>
                    <a:pt x="2771" y="162560"/>
                    <a:pt x="0" y="160713"/>
                  </a:cubicBezTo>
                  <a:cubicBezTo>
                    <a:pt x="924" y="151477"/>
                    <a:pt x="1360" y="142178"/>
                    <a:pt x="2771" y="133004"/>
                  </a:cubicBezTo>
                  <a:cubicBezTo>
                    <a:pt x="4618" y="120996"/>
                    <a:pt x="4616" y="126538"/>
                    <a:pt x="13854" y="121920"/>
                  </a:cubicBezTo>
                  <a:cubicBezTo>
                    <a:pt x="16833" y="120431"/>
                    <a:pt x="19124" y="117731"/>
                    <a:pt x="22167" y="116379"/>
                  </a:cubicBezTo>
                  <a:cubicBezTo>
                    <a:pt x="43603" y="106853"/>
                    <a:pt x="18473" y="112222"/>
                    <a:pt x="22167" y="110837"/>
                  </a:cubicBezTo>
                  <a:close/>
                </a:path>
              </a:pathLst>
            </a:cu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</p:grpSp>
      <p:grpSp>
        <p:nvGrpSpPr>
          <p:cNvPr id="3" name="Groupe 2"/>
          <p:cNvGrpSpPr/>
          <p:nvPr/>
        </p:nvGrpSpPr>
        <p:grpSpPr>
          <a:xfrm>
            <a:off x="3522251" y="1291523"/>
            <a:ext cx="1918998" cy="3410944"/>
            <a:chOff x="3522251" y="1291523"/>
            <a:chExt cx="1918998" cy="3410944"/>
          </a:xfrm>
        </p:grpSpPr>
        <p:grpSp>
          <p:nvGrpSpPr>
            <p:cNvPr id="42" name="Groupe 41"/>
            <p:cNvGrpSpPr/>
            <p:nvPr/>
          </p:nvGrpSpPr>
          <p:grpSpPr>
            <a:xfrm>
              <a:off x="3522251" y="1291523"/>
              <a:ext cx="1918998" cy="1556131"/>
              <a:chOff x="6177394" y="2315833"/>
              <a:chExt cx="1296144" cy="1008112"/>
            </a:xfrm>
          </p:grpSpPr>
          <p:sp>
            <p:nvSpPr>
              <p:cNvPr id="24" name="Ellipse 23"/>
              <p:cNvSpPr/>
              <p:nvPr/>
            </p:nvSpPr>
            <p:spPr>
              <a:xfrm>
                <a:off x="6177394" y="2315833"/>
                <a:ext cx="1296144" cy="1008112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25" name="Forme libre 24"/>
              <p:cNvSpPr/>
              <p:nvPr/>
            </p:nvSpPr>
            <p:spPr>
              <a:xfrm rot="16728042">
                <a:off x="6264016" y="2766729"/>
                <a:ext cx="622588" cy="171797"/>
              </a:xfrm>
              <a:custGeom>
                <a:avLst/>
                <a:gdLst>
                  <a:gd name="connsiteX0" fmla="*/ 22167 w 622588"/>
                  <a:gd name="connsiteY0" fmla="*/ 110837 h 171797"/>
                  <a:gd name="connsiteX1" fmla="*/ 44334 w 622588"/>
                  <a:gd name="connsiteY1" fmla="*/ 108066 h 171797"/>
                  <a:gd name="connsiteX2" fmla="*/ 66501 w 622588"/>
                  <a:gd name="connsiteY2" fmla="*/ 102524 h 171797"/>
                  <a:gd name="connsiteX3" fmla="*/ 91440 w 622588"/>
                  <a:gd name="connsiteY3" fmla="*/ 91440 h 171797"/>
                  <a:gd name="connsiteX4" fmla="*/ 99752 w 622588"/>
                  <a:gd name="connsiteY4" fmla="*/ 88669 h 171797"/>
                  <a:gd name="connsiteX5" fmla="*/ 124691 w 622588"/>
                  <a:gd name="connsiteY5" fmla="*/ 72044 h 171797"/>
                  <a:gd name="connsiteX6" fmla="*/ 133003 w 622588"/>
                  <a:gd name="connsiteY6" fmla="*/ 66502 h 171797"/>
                  <a:gd name="connsiteX7" fmla="*/ 157941 w 622588"/>
                  <a:gd name="connsiteY7" fmla="*/ 58189 h 171797"/>
                  <a:gd name="connsiteX8" fmla="*/ 166254 w 622588"/>
                  <a:gd name="connsiteY8" fmla="*/ 55419 h 171797"/>
                  <a:gd name="connsiteX9" fmla="*/ 216131 w 622588"/>
                  <a:gd name="connsiteY9" fmla="*/ 58189 h 171797"/>
                  <a:gd name="connsiteX10" fmla="*/ 232756 w 622588"/>
                  <a:gd name="connsiteY10" fmla="*/ 63731 h 171797"/>
                  <a:gd name="connsiteX11" fmla="*/ 241069 w 622588"/>
                  <a:gd name="connsiteY11" fmla="*/ 66502 h 171797"/>
                  <a:gd name="connsiteX12" fmla="*/ 257694 w 622588"/>
                  <a:gd name="connsiteY12" fmla="*/ 77586 h 171797"/>
                  <a:gd name="connsiteX13" fmla="*/ 266007 w 622588"/>
                  <a:gd name="connsiteY13" fmla="*/ 80357 h 171797"/>
                  <a:gd name="connsiteX14" fmla="*/ 274320 w 622588"/>
                  <a:gd name="connsiteY14" fmla="*/ 85899 h 171797"/>
                  <a:gd name="connsiteX15" fmla="*/ 290945 w 622588"/>
                  <a:gd name="connsiteY15" fmla="*/ 91440 h 171797"/>
                  <a:gd name="connsiteX16" fmla="*/ 307571 w 622588"/>
                  <a:gd name="connsiteY16" fmla="*/ 96982 h 171797"/>
                  <a:gd name="connsiteX17" fmla="*/ 315883 w 622588"/>
                  <a:gd name="connsiteY17" fmla="*/ 99753 h 171797"/>
                  <a:gd name="connsiteX18" fmla="*/ 332509 w 622588"/>
                  <a:gd name="connsiteY18" fmla="*/ 102524 h 171797"/>
                  <a:gd name="connsiteX19" fmla="*/ 396240 w 622588"/>
                  <a:gd name="connsiteY19" fmla="*/ 94211 h 171797"/>
                  <a:gd name="connsiteX20" fmla="*/ 404552 w 622588"/>
                  <a:gd name="connsiteY20" fmla="*/ 91440 h 171797"/>
                  <a:gd name="connsiteX21" fmla="*/ 412865 w 622588"/>
                  <a:gd name="connsiteY21" fmla="*/ 88669 h 171797"/>
                  <a:gd name="connsiteX22" fmla="*/ 429491 w 622588"/>
                  <a:gd name="connsiteY22" fmla="*/ 77586 h 171797"/>
                  <a:gd name="connsiteX23" fmla="*/ 437803 w 622588"/>
                  <a:gd name="connsiteY23" fmla="*/ 72044 h 171797"/>
                  <a:gd name="connsiteX24" fmla="*/ 446116 w 622588"/>
                  <a:gd name="connsiteY24" fmla="*/ 63731 h 171797"/>
                  <a:gd name="connsiteX25" fmla="*/ 454429 w 622588"/>
                  <a:gd name="connsiteY25" fmla="*/ 58189 h 171797"/>
                  <a:gd name="connsiteX26" fmla="*/ 471054 w 622588"/>
                  <a:gd name="connsiteY26" fmla="*/ 41564 h 171797"/>
                  <a:gd name="connsiteX27" fmla="*/ 495992 w 622588"/>
                  <a:gd name="connsiteY27" fmla="*/ 24939 h 171797"/>
                  <a:gd name="connsiteX28" fmla="*/ 504305 w 622588"/>
                  <a:gd name="connsiteY28" fmla="*/ 19397 h 171797"/>
                  <a:gd name="connsiteX29" fmla="*/ 512618 w 622588"/>
                  <a:gd name="connsiteY29" fmla="*/ 16626 h 171797"/>
                  <a:gd name="connsiteX30" fmla="*/ 520931 w 622588"/>
                  <a:gd name="connsiteY30" fmla="*/ 11084 h 171797"/>
                  <a:gd name="connsiteX31" fmla="*/ 537556 w 622588"/>
                  <a:gd name="connsiteY31" fmla="*/ 5542 h 171797"/>
                  <a:gd name="connsiteX32" fmla="*/ 556952 w 622588"/>
                  <a:gd name="connsiteY32" fmla="*/ 0 h 171797"/>
                  <a:gd name="connsiteX33" fmla="*/ 595745 w 622588"/>
                  <a:gd name="connsiteY33" fmla="*/ 2771 h 171797"/>
                  <a:gd name="connsiteX34" fmla="*/ 612371 w 622588"/>
                  <a:gd name="connsiteY34" fmla="*/ 8313 h 171797"/>
                  <a:gd name="connsiteX35" fmla="*/ 617912 w 622588"/>
                  <a:gd name="connsiteY35" fmla="*/ 36022 h 171797"/>
                  <a:gd name="connsiteX36" fmla="*/ 609600 w 622588"/>
                  <a:gd name="connsiteY36" fmla="*/ 38793 h 171797"/>
                  <a:gd name="connsiteX37" fmla="*/ 601287 w 622588"/>
                  <a:gd name="connsiteY37" fmla="*/ 44335 h 171797"/>
                  <a:gd name="connsiteX38" fmla="*/ 584661 w 622588"/>
                  <a:gd name="connsiteY38" fmla="*/ 49877 h 171797"/>
                  <a:gd name="connsiteX39" fmla="*/ 576349 w 622588"/>
                  <a:gd name="connsiteY39" fmla="*/ 52648 h 171797"/>
                  <a:gd name="connsiteX40" fmla="*/ 568036 w 622588"/>
                  <a:gd name="connsiteY40" fmla="*/ 55419 h 171797"/>
                  <a:gd name="connsiteX41" fmla="*/ 559723 w 622588"/>
                  <a:gd name="connsiteY41" fmla="*/ 60960 h 171797"/>
                  <a:gd name="connsiteX42" fmla="*/ 543098 w 622588"/>
                  <a:gd name="connsiteY42" fmla="*/ 66502 h 171797"/>
                  <a:gd name="connsiteX43" fmla="*/ 526472 w 622588"/>
                  <a:gd name="connsiteY43" fmla="*/ 74815 h 171797"/>
                  <a:gd name="connsiteX44" fmla="*/ 518160 w 622588"/>
                  <a:gd name="connsiteY44" fmla="*/ 80357 h 171797"/>
                  <a:gd name="connsiteX45" fmla="*/ 493221 w 622588"/>
                  <a:gd name="connsiteY45" fmla="*/ 88669 h 171797"/>
                  <a:gd name="connsiteX46" fmla="*/ 484909 w 622588"/>
                  <a:gd name="connsiteY46" fmla="*/ 91440 h 171797"/>
                  <a:gd name="connsiteX47" fmla="*/ 476596 w 622588"/>
                  <a:gd name="connsiteY47" fmla="*/ 94211 h 171797"/>
                  <a:gd name="connsiteX48" fmla="*/ 468283 w 622588"/>
                  <a:gd name="connsiteY48" fmla="*/ 99753 h 171797"/>
                  <a:gd name="connsiteX49" fmla="*/ 443345 w 622588"/>
                  <a:gd name="connsiteY49" fmla="*/ 108066 h 171797"/>
                  <a:gd name="connsiteX50" fmla="*/ 435032 w 622588"/>
                  <a:gd name="connsiteY50" fmla="*/ 110837 h 171797"/>
                  <a:gd name="connsiteX51" fmla="*/ 426720 w 622588"/>
                  <a:gd name="connsiteY51" fmla="*/ 116379 h 171797"/>
                  <a:gd name="connsiteX52" fmla="*/ 418407 w 622588"/>
                  <a:gd name="connsiteY52" fmla="*/ 119149 h 171797"/>
                  <a:gd name="connsiteX53" fmla="*/ 393469 w 622588"/>
                  <a:gd name="connsiteY53" fmla="*/ 124691 h 171797"/>
                  <a:gd name="connsiteX54" fmla="*/ 385156 w 622588"/>
                  <a:gd name="connsiteY54" fmla="*/ 127462 h 171797"/>
                  <a:gd name="connsiteX55" fmla="*/ 368531 w 622588"/>
                  <a:gd name="connsiteY55" fmla="*/ 130233 h 171797"/>
                  <a:gd name="connsiteX56" fmla="*/ 302029 w 622588"/>
                  <a:gd name="connsiteY56" fmla="*/ 127462 h 171797"/>
                  <a:gd name="connsiteX57" fmla="*/ 288174 w 622588"/>
                  <a:gd name="connsiteY57" fmla="*/ 124691 h 171797"/>
                  <a:gd name="connsiteX58" fmla="*/ 271549 w 622588"/>
                  <a:gd name="connsiteY58" fmla="*/ 119149 h 171797"/>
                  <a:gd name="connsiteX59" fmla="*/ 241069 w 622588"/>
                  <a:gd name="connsiteY59" fmla="*/ 116379 h 171797"/>
                  <a:gd name="connsiteX60" fmla="*/ 174567 w 622588"/>
                  <a:gd name="connsiteY60" fmla="*/ 119149 h 171797"/>
                  <a:gd name="connsiteX61" fmla="*/ 163483 w 622588"/>
                  <a:gd name="connsiteY61" fmla="*/ 121920 h 171797"/>
                  <a:gd name="connsiteX62" fmla="*/ 138545 w 622588"/>
                  <a:gd name="connsiteY62" fmla="*/ 133004 h 171797"/>
                  <a:gd name="connsiteX63" fmla="*/ 130232 w 622588"/>
                  <a:gd name="connsiteY63" fmla="*/ 135775 h 171797"/>
                  <a:gd name="connsiteX64" fmla="*/ 110836 w 622588"/>
                  <a:gd name="connsiteY64" fmla="*/ 146859 h 171797"/>
                  <a:gd name="connsiteX65" fmla="*/ 102523 w 622588"/>
                  <a:gd name="connsiteY65" fmla="*/ 152400 h 171797"/>
                  <a:gd name="connsiteX66" fmla="*/ 94211 w 622588"/>
                  <a:gd name="connsiteY66" fmla="*/ 155171 h 171797"/>
                  <a:gd name="connsiteX67" fmla="*/ 77585 w 622588"/>
                  <a:gd name="connsiteY67" fmla="*/ 163484 h 171797"/>
                  <a:gd name="connsiteX68" fmla="*/ 66501 w 622588"/>
                  <a:gd name="connsiteY68" fmla="*/ 166255 h 171797"/>
                  <a:gd name="connsiteX69" fmla="*/ 49876 w 622588"/>
                  <a:gd name="connsiteY69" fmla="*/ 171797 h 171797"/>
                  <a:gd name="connsiteX70" fmla="*/ 8312 w 622588"/>
                  <a:gd name="connsiteY70" fmla="*/ 166255 h 171797"/>
                  <a:gd name="connsiteX71" fmla="*/ 0 w 622588"/>
                  <a:gd name="connsiteY71" fmla="*/ 160713 h 171797"/>
                  <a:gd name="connsiteX72" fmla="*/ 2771 w 622588"/>
                  <a:gd name="connsiteY72" fmla="*/ 133004 h 171797"/>
                  <a:gd name="connsiteX73" fmla="*/ 13854 w 622588"/>
                  <a:gd name="connsiteY73" fmla="*/ 121920 h 171797"/>
                  <a:gd name="connsiteX74" fmla="*/ 22167 w 622588"/>
                  <a:gd name="connsiteY74" fmla="*/ 116379 h 171797"/>
                  <a:gd name="connsiteX75" fmla="*/ 22167 w 622588"/>
                  <a:gd name="connsiteY75" fmla="*/ 110837 h 171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622588" h="171797">
                    <a:moveTo>
                      <a:pt x="22167" y="110837"/>
                    </a:moveTo>
                    <a:cubicBezTo>
                      <a:pt x="25861" y="109452"/>
                      <a:pt x="37015" y="109438"/>
                      <a:pt x="44334" y="108066"/>
                    </a:cubicBezTo>
                    <a:cubicBezTo>
                      <a:pt x="51820" y="106662"/>
                      <a:pt x="66501" y="102524"/>
                      <a:pt x="66501" y="102524"/>
                    </a:cubicBezTo>
                    <a:cubicBezTo>
                      <a:pt x="79675" y="93741"/>
                      <a:pt x="71654" y="98036"/>
                      <a:pt x="91440" y="91440"/>
                    </a:cubicBezTo>
                    <a:cubicBezTo>
                      <a:pt x="94211" y="90516"/>
                      <a:pt x="97322" y="90289"/>
                      <a:pt x="99752" y="88669"/>
                    </a:cubicBezTo>
                    <a:lnTo>
                      <a:pt x="124691" y="72044"/>
                    </a:lnTo>
                    <a:cubicBezTo>
                      <a:pt x="127462" y="70197"/>
                      <a:pt x="129844" y="67555"/>
                      <a:pt x="133003" y="66502"/>
                    </a:cubicBezTo>
                    <a:lnTo>
                      <a:pt x="157941" y="58189"/>
                    </a:lnTo>
                    <a:lnTo>
                      <a:pt x="166254" y="55419"/>
                    </a:lnTo>
                    <a:cubicBezTo>
                      <a:pt x="182880" y="56342"/>
                      <a:pt x="199608" y="56124"/>
                      <a:pt x="216131" y="58189"/>
                    </a:cubicBezTo>
                    <a:cubicBezTo>
                      <a:pt x="221927" y="58913"/>
                      <a:pt x="227214" y="61884"/>
                      <a:pt x="232756" y="63731"/>
                    </a:cubicBezTo>
                    <a:lnTo>
                      <a:pt x="241069" y="66502"/>
                    </a:lnTo>
                    <a:cubicBezTo>
                      <a:pt x="246611" y="70197"/>
                      <a:pt x="251375" y="75480"/>
                      <a:pt x="257694" y="77586"/>
                    </a:cubicBezTo>
                    <a:cubicBezTo>
                      <a:pt x="260465" y="78510"/>
                      <a:pt x="263394" y="79051"/>
                      <a:pt x="266007" y="80357"/>
                    </a:cubicBezTo>
                    <a:cubicBezTo>
                      <a:pt x="268986" y="81846"/>
                      <a:pt x="271277" y="84546"/>
                      <a:pt x="274320" y="85899"/>
                    </a:cubicBezTo>
                    <a:cubicBezTo>
                      <a:pt x="279658" y="88271"/>
                      <a:pt x="285403" y="89593"/>
                      <a:pt x="290945" y="91440"/>
                    </a:cubicBezTo>
                    <a:lnTo>
                      <a:pt x="307571" y="96982"/>
                    </a:lnTo>
                    <a:cubicBezTo>
                      <a:pt x="310342" y="97906"/>
                      <a:pt x="313002" y="99273"/>
                      <a:pt x="315883" y="99753"/>
                    </a:cubicBezTo>
                    <a:lnTo>
                      <a:pt x="332509" y="102524"/>
                    </a:lnTo>
                    <a:cubicBezTo>
                      <a:pt x="385442" y="99410"/>
                      <a:pt x="364694" y="104727"/>
                      <a:pt x="396240" y="94211"/>
                    </a:cubicBezTo>
                    <a:lnTo>
                      <a:pt x="404552" y="91440"/>
                    </a:lnTo>
                    <a:cubicBezTo>
                      <a:pt x="407323" y="90516"/>
                      <a:pt x="410435" y="90289"/>
                      <a:pt x="412865" y="88669"/>
                    </a:cubicBezTo>
                    <a:lnTo>
                      <a:pt x="429491" y="77586"/>
                    </a:lnTo>
                    <a:cubicBezTo>
                      <a:pt x="432262" y="75739"/>
                      <a:pt x="435448" y="74399"/>
                      <a:pt x="437803" y="72044"/>
                    </a:cubicBezTo>
                    <a:cubicBezTo>
                      <a:pt x="440574" y="69273"/>
                      <a:pt x="443106" y="66240"/>
                      <a:pt x="446116" y="63731"/>
                    </a:cubicBezTo>
                    <a:cubicBezTo>
                      <a:pt x="448674" y="61599"/>
                      <a:pt x="451940" y="60402"/>
                      <a:pt x="454429" y="58189"/>
                    </a:cubicBezTo>
                    <a:cubicBezTo>
                      <a:pt x="460287" y="52982"/>
                      <a:pt x="464533" y="45911"/>
                      <a:pt x="471054" y="41564"/>
                    </a:cubicBezTo>
                    <a:lnTo>
                      <a:pt x="495992" y="24939"/>
                    </a:lnTo>
                    <a:cubicBezTo>
                      <a:pt x="498763" y="23092"/>
                      <a:pt x="501146" y="20450"/>
                      <a:pt x="504305" y="19397"/>
                    </a:cubicBezTo>
                    <a:cubicBezTo>
                      <a:pt x="507076" y="18473"/>
                      <a:pt x="510005" y="17932"/>
                      <a:pt x="512618" y="16626"/>
                    </a:cubicBezTo>
                    <a:cubicBezTo>
                      <a:pt x="515597" y="15137"/>
                      <a:pt x="517888" y="12437"/>
                      <a:pt x="520931" y="11084"/>
                    </a:cubicBezTo>
                    <a:cubicBezTo>
                      <a:pt x="526269" y="8711"/>
                      <a:pt x="532014" y="7389"/>
                      <a:pt x="537556" y="5542"/>
                    </a:cubicBezTo>
                    <a:cubicBezTo>
                      <a:pt x="549480" y="1567"/>
                      <a:pt x="543038" y="3479"/>
                      <a:pt x="556952" y="0"/>
                    </a:cubicBezTo>
                    <a:cubicBezTo>
                      <a:pt x="569883" y="924"/>
                      <a:pt x="582924" y="848"/>
                      <a:pt x="595745" y="2771"/>
                    </a:cubicBezTo>
                    <a:cubicBezTo>
                      <a:pt x="601522" y="3638"/>
                      <a:pt x="612371" y="8313"/>
                      <a:pt x="612371" y="8313"/>
                    </a:cubicBezTo>
                    <a:cubicBezTo>
                      <a:pt x="621976" y="17919"/>
                      <a:pt x="626778" y="18289"/>
                      <a:pt x="617912" y="36022"/>
                    </a:cubicBezTo>
                    <a:cubicBezTo>
                      <a:pt x="616606" y="38634"/>
                      <a:pt x="612212" y="37487"/>
                      <a:pt x="609600" y="38793"/>
                    </a:cubicBezTo>
                    <a:cubicBezTo>
                      <a:pt x="606621" y="40282"/>
                      <a:pt x="604330" y="42982"/>
                      <a:pt x="601287" y="44335"/>
                    </a:cubicBezTo>
                    <a:cubicBezTo>
                      <a:pt x="595949" y="46708"/>
                      <a:pt x="590203" y="48030"/>
                      <a:pt x="584661" y="49877"/>
                    </a:cubicBezTo>
                    <a:lnTo>
                      <a:pt x="576349" y="52648"/>
                    </a:lnTo>
                    <a:cubicBezTo>
                      <a:pt x="573578" y="53572"/>
                      <a:pt x="570466" y="53799"/>
                      <a:pt x="568036" y="55419"/>
                    </a:cubicBezTo>
                    <a:cubicBezTo>
                      <a:pt x="565265" y="57266"/>
                      <a:pt x="562766" y="59608"/>
                      <a:pt x="559723" y="60960"/>
                    </a:cubicBezTo>
                    <a:cubicBezTo>
                      <a:pt x="554385" y="63332"/>
                      <a:pt x="547958" y="63262"/>
                      <a:pt x="543098" y="66502"/>
                    </a:cubicBezTo>
                    <a:cubicBezTo>
                      <a:pt x="532355" y="73664"/>
                      <a:pt x="537944" y="70991"/>
                      <a:pt x="526472" y="74815"/>
                    </a:cubicBezTo>
                    <a:cubicBezTo>
                      <a:pt x="523701" y="76662"/>
                      <a:pt x="521203" y="79004"/>
                      <a:pt x="518160" y="80357"/>
                    </a:cubicBezTo>
                    <a:cubicBezTo>
                      <a:pt x="518133" y="80369"/>
                      <a:pt x="497392" y="87279"/>
                      <a:pt x="493221" y="88669"/>
                    </a:cubicBezTo>
                    <a:lnTo>
                      <a:pt x="484909" y="91440"/>
                    </a:lnTo>
                    <a:cubicBezTo>
                      <a:pt x="482138" y="92364"/>
                      <a:pt x="479026" y="92591"/>
                      <a:pt x="476596" y="94211"/>
                    </a:cubicBezTo>
                    <a:cubicBezTo>
                      <a:pt x="473825" y="96058"/>
                      <a:pt x="471326" y="98400"/>
                      <a:pt x="468283" y="99753"/>
                    </a:cubicBezTo>
                    <a:cubicBezTo>
                      <a:pt x="468280" y="99755"/>
                      <a:pt x="447503" y="106680"/>
                      <a:pt x="443345" y="108066"/>
                    </a:cubicBezTo>
                    <a:lnTo>
                      <a:pt x="435032" y="110837"/>
                    </a:lnTo>
                    <a:cubicBezTo>
                      <a:pt x="432261" y="112684"/>
                      <a:pt x="429699" y="114890"/>
                      <a:pt x="426720" y="116379"/>
                    </a:cubicBezTo>
                    <a:cubicBezTo>
                      <a:pt x="424108" y="117685"/>
                      <a:pt x="421215" y="118347"/>
                      <a:pt x="418407" y="119149"/>
                    </a:cubicBezTo>
                    <a:cubicBezTo>
                      <a:pt x="398466" y="124845"/>
                      <a:pt x="416360" y="118968"/>
                      <a:pt x="393469" y="124691"/>
                    </a:cubicBezTo>
                    <a:cubicBezTo>
                      <a:pt x="390635" y="125399"/>
                      <a:pt x="388007" y="126828"/>
                      <a:pt x="385156" y="127462"/>
                    </a:cubicBezTo>
                    <a:cubicBezTo>
                      <a:pt x="379672" y="128681"/>
                      <a:pt x="374073" y="129309"/>
                      <a:pt x="368531" y="130233"/>
                    </a:cubicBezTo>
                    <a:cubicBezTo>
                      <a:pt x="346364" y="129309"/>
                      <a:pt x="324163" y="128989"/>
                      <a:pt x="302029" y="127462"/>
                    </a:cubicBezTo>
                    <a:cubicBezTo>
                      <a:pt x="297330" y="127138"/>
                      <a:pt x="292718" y="125930"/>
                      <a:pt x="288174" y="124691"/>
                    </a:cubicBezTo>
                    <a:cubicBezTo>
                      <a:pt x="282538" y="123154"/>
                      <a:pt x="277366" y="119678"/>
                      <a:pt x="271549" y="119149"/>
                    </a:cubicBezTo>
                    <a:lnTo>
                      <a:pt x="241069" y="116379"/>
                    </a:lnTo>
                    <a:cubicBezTo>
                      <a:pt x="218902" y="117302"/>
                      <a:pt x="196697" y="117569"/>
                      <a:pt x="174567" y="119149"/>
                    </a:cubicBezTo>
                    <a:cubicBezTo>
                      <a:pt x="170768" y="119420"/>
                      <a:pt x="167096" y="120716"/>
                      <a:pt x="163483" y="121920"/>
                    </a:cubicBezTo>
                    <a:cubicBezTo>
                      <a:pt x="144152" y="128364"/>
                      <a:pt x="155441" y="125763"/>
                      <a:pt x="138545" y="133004"/>
                    </a:cubicBezTo>
                    <a:cubicBezTo>
                      <a:pt x="135860" y="134155"/>
                      <a:pt x="133003" y="134851"/>
                      <a:pt x="130232" y="135775"/>
                    </a:cubicBezTo>
                    <a:cubicBezTo>
                      <a:pt x="103444" y="155868"/>
                      <a:pt x="131985" y="136286"/>
                      <a:pt x="110836" y="146859"/>
                    </a:cubicBezTo>
                    <a:cubicBezTo>
                      <a:pt x="107857" y="148348"/>
                      <a:pt x="105502" y="150911"/>
                      <a:pt x="102523" y="152400"/>
                    </a:cubicBezTo>
                    <a:cubicBezTo>
                      <a:pt x="99911" y="153706"/>
                      <a:pt x="96823" y="153865"/>
                      <a:pt x="94211" y="155171"/>
                    </a:cubicBezTo>
                    <a:cubicBezTo>
                      <a:pt x="78021" y="163267"/>
                      <a:pt x="93835" y="158841"/>
                      <a:pt x="77585" y="163484"/>
                    </a:cubicBezTo>
                    <a:cubicBezTo>
                      <a:pt x="73923" y="164530"/>
                      <a:pt x="70149" y="165161"/>
                      <a:pt x="66501" y="166255"/>
                    </a:cubicBezTo>
                    <a:cubicBezTo>
                      <a:pt x="60906" y="167934"/>
                      <a:pt x="49876" y="171797"/>
                      <a:pt x="49876" y="171797"/>
                    </a:cubicBezTo>
                    <a:cubicBezTo>
                      <a:pt x="42450" y="171178"/>
                      <a:pt x="19630" y="171914"/>
                      <a:pt x="8312" y="166255"/>
                    </a:cubicBezTo>
                    <a:cubicBezTo>
                      <a:pt x="5334" y="164766"/>
                      <a:pt x="2771" y="162560"/>
                      <a:pt x="0" y="160713"/>
                    </a:cubicBezTo>
                    <a:cubicBezTo>
                      <a:pt x="924" y="151477"/>
                      <a:pt x="1360" y="142178"/>
                      <a:pt x="2771" y="133004"/>
                    </a:cubicBezTo>
                    <a:cubicBezTo>
                      <a:pt x="4618" y="120996"/>
                      <a:pt x="4616" y="126538"/>
                      <a:pt x="13854" y="121920"/>
                    </a:cubicBezTo>
                    <a:cubicBezTo>
                      <a:pt x="16833" y="120431"/>
                      <a:pt x="19124" y="117731"/>
                      <a:pt x="22167" y="116379"/>
                    </a:cubicBezTo>
                    <a:cubicBezTo>
                      <a:pt x="43603" y="106853"/>
                      <a:pt x="18473" y="112222"/>
                      <a:pt x="22167" y="110837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26" name="Forme libre 25"/>
              <p:cNvSpPr/>
              <p:nvPr/>
            </p:nvSpPr>
            <p:spPr>
              <a:xfrm rot="16728042">
                <a:off x="6828353" y="2795471"/>
                <a:ext cx="342774" cy="114307"/>
              </a:xfrm>
              <a:custGeom>
                <a:avLst/>
                <a:gdLst>
                  <a:gd name="connsiteX0" fmla="*/ 22167 w 622588"/>
                  <a:gd name="connsiteY0" fmla="*/ 110837 h 171797"/>
                  <a:gd name="connsiteX1" fmla="*/ 44334 w 622588"/>
                  <a:gd name="connsiteY1" fmla="*/ 108066 h 171797"/>
                  <a:gd name="connsiteX2" fmla="*/ 66501 w 622588"/>
                  <a:gd name="connsiteY2" fmla="*/ 102524 h 171797"/>
                  <a:gd name="connsiteX3" fmla="*/ 91440 w 622588"/>
                  <a:gd name="connsiteY3" fmla="*/ 91440 h 171797"/>
                  <a:gd name="connsiteX4" fmla="*/ 99752 w 622588"/>
                  <a:gd name="connsiteY4" fmla="*/ 88669 h 171797"/>
                  <a:gd name="connsiteX5" fmla="*/ 124691 w 622588"/>
                  <a:gd name="connsiteY5" fmla="*/ 72044 h 171797"/>
                  <a:gd name="connsiteX6" fmla="*/ 133003 w 622588"/>
                  <a:gd name="connsiteY6" fmla="*/ 66502 h 171797"/>
                  <a:gd name="connsiteX7" fmla="*/ 157941 w 622588"/>
                  <a:gd name="connsiteY7" fmla="*/ 58189 h 171797"/>
                  <a:gd name="connsiteX8" fmla="*/ 166254 w 622588"/>
                  <a:gd name="connsiteY8" fmla="*/ 55419 h 171797"/>
                  <a:gd name="connsiteX9" fmla="*/ 216131 w 622588"/>
                  <a:gd name="connsiteY9" fmla="*/ 58189 h 171797"/>
                  <a:gd name="connsiteX10" fmla="*/ 232756 w 622588"/>
                  <a:gd name="connsiteY10" fmla="*/ 63731 h 171797"/>
                  <a:gd name="connsiteX11" fmla="*/ 241069 w 622588"/>
                  <a:gd name="connsiteY11" fmla="*/ 66502 h 171797"/>
                  <a:gd name="connsiteX12" fmla="*/ 257694 w 622588"/>
                  <a:gd name="connsiteY12" fmla="*/ 77586 h 171797"/>
                  <a:gd name="connsiteX13" fmla="*/ 266007 w 622588"/>
                  <a:gd name="connsiteY13" fmla="*/ 80357 h 171797"/>
                  <a:gd name="connsiteX14" fmla="*/ 274320 w 622588"/>
                  <a:gd name="connsiteY14" fmla="*/ 85899 h 171797"/>
                  <a:gd name="connsiteX15" fmla="*/ 290945 w 622588"/>
                  <a:gd name="connsiteY15" fmla="*/ 91440 h 171797"/>
                  <a:gd name="connsiteX16" fmla="*/ 307571 w 622588"/>
                  <a:gd name="connsiteY16" fmla="*/ 96982 h 171797"/>
                  <a:gd name="connsiteX17" fmla="*/ 315883 w 622588"/>
                  <a:gd name="connsiteY17" fmla="*/ 99753 h 171797"/>
                  <a:gd name="connsiteX18" fmla="*/ 332509 w 622588"/>
                  <a:gd name="connsiteY18" fmla="*/ 102524 h 171797"/>
                  <a:gd name="connsiteX19" fmla="*/ 396240 w 622588"/>
                  <a:gd name="connsiteY19" fmla="*/ 94211 h 171797"/>
                  <a:gd name="connsiteX20" fmla="*/ 404552 w 622588"/>
                  <a:gd name="connsiteY20" fmla="*/ 91440 h 171797"/>
                  <a:gd name="connsiteX21" fmla="*/ 412865 w 622588"/>
                  <a:gd name="connsiteY21" fmla="*/ 88669 h 171797"/>
                  <a:gd name="connsiteX22" fmla="*/ 429491 w 622588"/>
                  <a:gd name="connsiteY22" fmla="*/ 77586 h 171797"/>
                  <a:gd name="connsiteX23" fmla="*/ 437803 w 622588"/>
                  <a:gd name="connsiteY23" fmla="*/ 72044 h 171797"/>
                  <a:gd name="connsiteX24" fmla="*/ 446116 w 622588"/>
                  <a:gd name="connsiteY24" fmla="*/ 63731 h 171797"/>
                  <a:gd name="connsiteX25" fmla="*/ 454429 w 622588"/>
                  <a:gd name="connsiteY25" fmla="*/ 58189 h 171797"/>
                  <a:gd name="connsiteX26" fmla="*/ 471054 w 622588"/>
                  <a:gd name="connsiteY26" fmla="*/ 41564 h 171797"/>
                  <a:gd name="connsiteX27" fmla="*/ 495992 w 622588"/>
                  <a:gd name="connsiteY27" fmla="*/ 24939 h 171797"/>
                  <a:gd name="connsiteX28" fmla="*/ 504305 w 622588"/>
                  <a:gd name="connsiteY28" fmla="*/ 19397 h 171797"/>
                  <a:gd name="connsiteX29" fmla="*/ 512618 w 622588"/>
                  <a:gd name="connsiteY29" fmla="*/ 16626 h 171797"/>
                  <a:gd name="connsiteX30" fmla="*/ 520931 w 622588"/>
                  <a:gd name="connsiteY30" fmla="*/ 11084 h 171797"/>
                  <a:gd name="connsiteX31" fmla="*/ 537556 w 622588"/>
                  <a:gd name="connsiteY31" fmla="*/ 5542 h 171797"/>
                  <a:gd name="connsiteX32" fmla="*/ 556952 w 622588"/>
                  <a:gd name="connsiteY32" fmla="*/ 0 h 171797"/>
                  <a:gd name="connsiteX33" fmla="*/ 595745 w 622588"/>
                  <a:gd name="connsiteY33" fmla="*/ 2771 h 171797"/>
                  <a:gd name="connsiteX34" fmla="*/ 612371 w 622588"/>
                  <a:gd name="connsiteY34" fmla="*/ 8313 h 171797"/>
                  <a:gd name="connsiteX35" fmla="*/ 617912 w 622588"/>
                  <a:gd name="connsiteY35" fmla="*/ 36022 h 171797"/>
                  <a:gd name="connsiteX36" fmla="*/ 609600 w 622588"/>
                  <a:gd name="connsiteY36" fmla="*/ 38793 h 171797"/>
                  <a:gd name="connsiteX37" fmla="*/ 601287 w 622588"/>
                  <a:gd name="connsiteY37" fmla="*/ 44335 h 171797"/>
                  <a:gd name="connsiteX38" fmla="*/ 584661 w 622588"/>
                  <a:gd name="connsiteY38" fmla="*/ 49877 h 171797"/>
                  <a:gd name="connsiteX39" fmla="*/ 576349 w 622588"/>
                  <a:gd name="connsiteY39" fmla="*/ 52648 h 171797"/>
                  <a:gd name="connsiteX40" fmla="*/ 568036 w 622588"/>
                  <a:gd name="connsiteY40" fmla="*/ 55419 h 171797"/>
                  <a:gd name="connsiteX41" fmla="*/ 559723 w 622588"/>
                  <a:gd name="connsiteY41" fmla="*/ 60960 h 171797"/>
                  <a:gd name="connsiteX42" fmla="*/ 543098 w 622588"/>
                  <a:gd name="connsiteY42" fmla="*/ 66502 h 171797"/>
                  <a:gd name="connsiteX43" fmla="*/ 526472 w 622588"/>
                  <a:gd name="connsiteY43" fmla="*/ 74815 h 171797"/>
                  <a:gd name="connsiteX44" fmla="*/ 518160 w 622588"/>
                  <a:gd name="connsiteY44" fmla="*/ 80357 h 171797"/>
                  <a:gd name="connsiteX45" fmla="*/ 493221 w 622588"/>
                  <a:gd name="connsiteY45" fmla="*/ 88669 h 171797"/>
                  <a:gd name="connsiteX46" fmla="*/ 484909 w 622588"/>
                  <a:gd name="connsiteY46" fmla="*/ 91440 h 171797"/>
                  <a:gd name="connsiteX47" fmla="*/ 476596 w 622588"/>
                  <a:gd name="connsiteY47" fmla="*/ 94211 h 171797"/>
                  <a:gd name="connsiteX48" fmla="*/ 468283 w 622588"/>
                  <a:gd name="connsiteY48" fmla="*/ 99753 h 171797"/>
                  <a:gd name="connsiteX49" fmla="*/ 443345 w 622588"/>
                  <a:gd name="connsiteY49" fmla="*/ 108066 h 171797"/>
                  <a:gd name="connsiteX50" fmla="*/ 435032 w 622588"/>
                  <a:gd name="connsiteY50" fmla="*/ 110837 h 171797"/>
                  <a:gd name="connsiteX51" fmla="*/ 426720 w 622588"/>
                  <a:gd name="connsiteY51" fmla="*/ 116379 h 171797"/>
                  <a:gd name="connsiteX52" fmla="*/ 418407 w 622588"/>
                  <a:gd name="connsiteY52" fmla="*/ 119149 h 171797"/>
                  <a:gd name="connsiteX53" fmla="*/ 393469 w 622588"/>
                  <a:gd name="connsiteY53" fmla="*/ 124691 h 171797"/>
                  <a:gd name="connsiteX54" fmla="*/ 385156 w 622588"/>
                  <a:gd name="connsiteY54" fmla="*/ 127462 h 171797"/>
                  <a:gd name="connsiteX55" fmla="*/ 368531 w 622588"/>
                  <a:gd name="connsiteY55" fmla="*/ 130233 h 171797"/>
                  <a:gd name="connsiteX56" fmla="*/ 302029 w 622588"/>
                  <a:gd name="connsiteY56" fmla="*/ 127462 h 171797"/>
                  <a:gd name="connsiteX57" fmla="*/ 288174 w 622588"/>
                  <a:gd name="connsiteY57" fmla="*/ 124691 h 171797"/>
                  <a:gd name="connsiteX58" fmla="*/ 271549 w 622588"/>
                  <a:gd name="connsiteY58" fmla="*/ 119149 h 171797"/>
                  <a:gd name="connsiteX59" fmla="*/ 241069 w 622588"/>
                  <a:gd name="connsiteY59" fmla="*/ 116379 h 171797"/>
                  <a:gd name="connsiteX60" fmla="*/ 174567 w 622588"/>
                  <a:gd name="connsiteY60" fmla="*/ 119149 h 171797"/>
                  <a:gd name="connsiteX61" fmla="*/ 163483 w 622588"/>
                  <a:gd name="connsiteY61" fmla="*/ 121920 h 171797"/>
                  <a:gd name="connsiteX62" fmla="*/ 138545 w 622588"/>
                  <a:gd name="connsiteY62" fmla="*/ 133004 h 171797"/>
                  <a:gd name="connsiteX63" fmla="*/ 130232 w 622588"/>
                  <a:gd name="connsiteY63" fmla="*/ 135775 h 171797"/>
                  <a:gd name="connsiteX64" fmla="*/ 110836 w 622588"/>
                  <a:gd name="connsiteY64" fmla="*/ 146859 h 171797"/>
                  <a:gd name="connsiteX65" fmla="*/ 102523 w 622588"/>
                  <a:gd name="connsiteY65" fmla="*/ 152400 h 171797"/>
                  <a:gd name="connsiteX66" fmla="*/ 94211 w 622588"/>
                  <a:gd name="connsiteY66" fmla="*/ 155171 h 171797"/>
                  <a:gd name="connsiteX67" fmla="*/ 77585 w 622588"/>
                  <a:gd name="connsiteY67" fmla="*/ 163484 h 171797"/>
                  <a:gd name="connsiteX68" fmla="*/ 66501 w 622588"/>
                  <a:gd name="connsiteY68" fmla="*/ 166255 h 171797"/>
                  <a:gd name="connsiteX69" fmla="*/ 49876 w 622588"/>
                  <a:gd name="connsiteY69" fmla="*/ 171797 h 171797"/>
                  <a:gd name="connsiteX70" fmla="*/ 8312 w 622588"/>
                  <a:gd name="connsiteY70" fmla="*/ 166255 h 171797"/>
                  <a:gd name="connsiteX71" fmla="*/ 0 w 622588"/>
                  <a:gd name="connsiteY71" fmla="*/ 160713 h 171797"/>
                  <a:gd name="connsiteX72" fmla="*/ 2771 w 622588"/>
                  <a:gd name="connsiteY72" fmla="*/ 133004 h 171797"/>
                  <a:gd name="connsiteX73" fmla="*/ 13854 w 622588"/>
                  <a:gd name="connsiteY73" fmla="*/ 121920 h 171797"/>
                  <a:gd name="connsiteX74" fmla="*/ 22167 w 622588"/>
                  <a:gd name="connsiteY74" fmla="*/ 116379 h 171797"/>
                  <a:gd name="connsiteX75" fmla="*/ 22167 w 622588"/>
                  <a:gd name="connsiteY75" fmla="*/ 110837 h 171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622588" h="171797">
                    <a:moveTo>
                      <a:pt x="22167" y="110837"/>
                    </a:moveTo>
                    <a:cubicBezTo>
                      <a:pt x="25861" y="109452"/>
                      <a:pt x="37015" y="109438"/>
                      <a:pt x="44334" y="108066"/>
                    </a:cubicBezTo>
                    <a:cubicBezTo>
                      <a:pt x="51820" y="106662"/>
                      <a:pt x="66501" y="102524"/>
                      <a:pt x="66501" y="102524"/>
                    </a:cubicBezTo>
                    <a:cubicBezTo>
                      <a:pt x="79675" y="93741"/>
                      <a:pt x="71654" y="98036"/>
                      <a:pt x="91440" y="91440"/>
                    </a:cubicBezTo>
                    <a:cubicBezTo>
                      <a:pt x="94211" y="90516"/>
                      <a:pt x="97322" y="90289"/>
                      <a:pt x="99752" y="88669"/>
                    </a:cubicBezTo>
                    <a:lnTo>
                      <a:pt x="124691" y="72044"/>
                    </a:lnTo>
                    <a:cubicBezTo>
                      <a:pt x="127462" y="70197"/>
                      <a:pt x="129844" y="67555"/>
                      <a:pt x="133003" y="66502"/>
                    </a:cubicBezTo>
                    <a:lnTo>
                      <a:pt x="157941" y="58189"/>
                    </a:lnTo>
                    <a:lnTo>
                      <a:pt x="166254" y="55419"/>
                    </a:lnTo>
                    <a:cubicBezTo>
                      <a:pt x="182880" y="56342"/>
                      <a:pt x="199608" y="56124"/>
                      <a:pt x="216131" y="58189"/>
                    </a:cubicBezTo>
                    <a:cubicBezTo>
                      <a:pt x="221927" y="58913"/>
                      <a:pt x="227214" y="61884"/>
                      <a:pt x="232756" y="63731"/>
                    </a:cubicBezTo>
                    <a:lnTo>
                      <a:pt x="241069" y="66502"/>
                    </a:lnTo>
                    <a:cubicBezTo>
                      <a:pt x="246611" y="70197"/>
                      <a:pt x="251375" y="75480"/>
                      <a:pt x="257694" y="77586"/>
                    </a:cubicBezTo>
                    <a:cubicBezTo>
                      <a:pt x="260465" y="78510"/>
                      <a:pt x="263394" y="79051"/>
                      <a:pt x="266007" y="80357"/>
                    </a:cubicBezTo>
                    <a:cubicBezTo>
                      <a:pt x="268986" y="81846"/>
                      <a:pt x="271277" y="84546"/>
                      <a:pt x="274320" y="85899"/>
                    </a:cubicBezTo>
                    <a:cubicBezTo>
                      <a:pt x="279658" y="88271"/>
                      <a:pt x="285403" y="89593"/>
                      <a:pt x="290945" y="91440"/>
                    </a:cubicBezTo>
                    <a:lnTo>
                      <a:pt x="307571" y="96982"/>
                    </a:lnTo>
                    <a:cubicBezTo>
                      <a:pt x="310342" y="97906"/>
                      <a:pt x="313002" y="99273"/>
                      <a:pt x="315883" y="99753"/>
                    </a:cubicBezTo>
                    <a:lnTo>
                      <a:pt x="332509" y="102524"/>
                    </a:lnTo>
                    <a:cubicBezTo>
                      <a:pt x="385442" y="99410"/>
                      <a:pt x="364694" y="104727"/>
                      <a:pt x="396240" y="94211"/>
                    </a:cubicBezTo>
                    <a:lnTo>
                      <a:pt x="404552" y="91440"/>
                    </a:lnTo>
                    <a:cubicBezTo>
                      <a:pt x="407323" y="90516"/>
                      <a:pt x="410435" y="90289"/>
                      <a:pt x="412865" y="88669"/>
                    </a:cubicBezTo>
                    <a:lnTo>
                      <a:pt x="429491" y="77586"/>
                    </a:lnTo>
                    <a:cubicBezTo>
                      <a:pt x="432262" y="75739"/>
                      <a:pt x="435448" y="74399"/>
                      <a:pt x="437803" y="72044"/>
                    </a:cubicBezTo>
                    <a:cubicBezTo>
                      <a:pt x="440574" y="69273"/>
                      <a:pt x="443106" y="66240"/>
                      <a:pt x="446116" y="63731"/>
                    </a:cubicBezTo>
                    <a:cubicBezTo>
                      <a:pt x="448674" y="61599"/>
                      <a:pt x="451940" y="60402"/>
                      <a:pt x="454429" y="58189"/>
                    </a:cubicBezTo>
                    <a:cubicBezTo>
                      <a:pt x="460287" y="52982"/>
                      <a:pt x="464533" y="45911"/>
                      <a:pt x="471054" y="41564"/>
                    </a:cubicBezTo>
                    <a:lnTo>
                      <a:pt x="495992" y="24939"/>
                    </a:lnTo>
                    <a:cubicBezTo>
                      <a:pt x="498763" y="23092"/>
                      <a:pt x="501146" y="20450"/>
                      <a:pt x="504305" y="19397"/>
                    </a:cubicBezTo>
                    <a:cubicBezTo>
                      <a:pt x="507076" y="18473"/>
                      <a:pt x="510005" y="17932"/>
                      <a:pt x="512618" y="16626"/>
                    </a:cubicBezTo>
                    <a:cubicBezTo>
                      <a:pt x="515597" y="15137"/>
                      <a:pt x="517888" y="12437"/>
                      <a:pt x="520931" y="11084"/>
                    </a:cubicBezTo>
                    <a:cubicBezTo>
                      <a:pt x="526269" y="8711"/>
                      <a:pt x="532014" y="7389"/>
                      <a:pt x="537556" y="5542"/>
                    </a:cubicBezTo>
                    <a:cubicBezTo>
                      <a:pt x="549480" y="1567"/>
                      <a:pt x="543038" y="3479"/>
                      <a:pt x="556952" y="0"/>
                    </a:cubicBezTo>
                    <a:cubicBezTo>
                      <a:pt x="569883" y="924"/>
                      <a:pt x="582924" y="848"/>
                      <a:pt x="595745" y="2771"/>
                    </a:cubicBezTo>
                    <a:cubicBezTo>
                      <a:pt x="601522" y="3638"/>
                      <a:pt x="612371" y="8313"/>
                      <a:pt x="612371" y="8313"/>
                    </a:cubicBezTo>
                    <a:cubicBezTo>
                      <a:pt x="621976" y="17919"/>
                      <a:pt x="626778" y="18289"/>
                      <a:pt x="617912" y="36022"/>
                    </a:cubicBezTo>
                    <a:cubicBezTo>
                      <a:pt x="616606" y="38634"/>
                      <a:pt x="612212" y="37487"/>
                      <a:pt x="609600" y="38793"/>
                    </a:cubicBezTo>
                    <a:cubicBezTo>
                      <a:pt x="606621" y="40282"/>
                      <a:pt x="604330" y="42982"/>
                      <a:pt x="601287" y="44335"/>
                    </a:cubicBezTo>
                    <a:cubicBezTo>
                      <a:pt x="595949" y="46708"/>
                      <a:pt x="590203" y="48030"/>
                      <a:pt x="584661" y="49877"/>
                    </a:cubicBezTo>
                    <a:lnTo>
                      <a:pt x="576349" y="52648"/>
                    </a:lnTo>
                    <a:cubicBezTo>
                      <a:pt x="573578" y="53572"/>
                      <a:pt x="570466" y="53799"/>
                      <a:pt x="568036" y="55419"/>
                    </a:cubicBezTo>
                    <a:cubicBezTo>
                      <a:pt x="565265" y="57266"/>
                      <a:pt x="562766" y="59608"/>
                      <a:pt x="559723" y="60960"/>
                    </a:cubicBezTo>
                    <a:cubicBezTo>
                      <a:pt x="554385" y="63332"/>
                      <a:pt x="547958" y="63262"/>
                      <a:pt x="543098" y="66502"/>
                    </a:cubicBezTo>
                    <a:cubicBezTo>
                      <a:pt x="532355" y="73664"/>
                      <a:pt x="537944" y="70991"/>
                      <a:pt x="526472" y="74815"/>
                    </a:cubicBezTo>
                    <a:cubicBezTo>
                      <a:pt x="523701" y="76662"/>
                      <a:pt x="521203" y="79004"/>
                      <a:pt x="518160" y="80357"/>
                    </a:cubicBezTo>
                    <a:cubicBezTo>
                      <a:pt x="518133" y="80369"/>
                      <a:pt x="497392" y="87279"/>
                      <a:pt x="493221" y="88669"/>
                    </a:cubicBezTo>
                    <a:lnTo>
                      <a:pt x="484909" y="91440"/>
                    </a:lnTo>
                    <a:cubicBezTo>
                      <a:pt x="482138" y="92364"/>
                      <a:pt x="479026" y="92591"/>
                      <a:pt x="476596" y="94211"/>
                    </a:cubicBezTo>
                    <a:cubicBezTo>
                      <a:pt x="473825" y="96058"/>
                      <a:pt x="471326" y="98400"/>
                      <a:pt x="468283" y="99753"/>
                    </a:cubicBezTo>
                    <a:cubicBezTo>
                      <a:pt x="468280" y="99755"/>
                      <a:pt x="447503" y="106680"/>
                      <a:pt x="443345" y="108066"/>
                    </a:cubicBezTo>
                    <a:lnTo>
                      <a:pt x="435032" y="110837"/>
                    </a:lnTo>
                    <a:cubicBezTo>
                      <a:pt x="432261" y="112684"/>
                      <a:pt x="429699" y="114890"/>
                      <a:pt x="426720" y="116379"/>
                    </a:cubicBezTo>
                    <a:cubicBezTo>
                      <a:pt x="424108" y="117685"/>
                      <a:pt x="421215" y="118347"/>
                      <a:pt x="418407" y="119149"/>
                    </a:cubicBezTo>
                    <a:cubicBezTo>
                      <a:pt x="398466" y="124845"/>
                      <a:pt x="416360" y="118968"/>
                      <a:pt x="393469" y="124691"/>
                    </a:cubicBezTo>
                    <a:cubicBezTo>
                      <a:pt x="390635" y="125399"/>
                      <a:pt x="388007" y="126828"/>
                      <a:pt x="385156" y="127462"/>
                    </a:cubicBezTo>
                    <a:cubicBezTo>
                      <a:pt x="379672" y="128681"/>
                      <a:pt x="374073" y="129309"/>
                      <a:pt x="368531" y="130233"/>
                    </a:cubicBezTo>
                    <a:cubicBezTo>
                      <a:pt x="346364" y="129309"/>
                      <a:pt x="324163" y="128989"/>
                      <a:pt x="302029" y="127462"/>
                    </a:cubicBezTo>
                    <a:cubicBezTo>
                      <a:pt x="297330" y="127138"/>
                      <a:pt x="292718" y="125930"/>
                      <a:pt x="288174" y="124691"/>
                    </a:cubicBezTo>
                    <a:cubicBezTo>
                      <a:pt x="282538" y="123154"/>
                      <a:pt x="277366" y="119678"/>
                      <a:pt x="271549" y="119149"/>
                    </a:cubicBezTo>
                    <a:lnTo>
                      <a:pt x="241069" y="116379"/>
                    </a:lnTo>
                    <a:cubicBezTo>
                      <a:pt x="218902" y="117302"/>
                      <a:pt x="196697" y="117569"/>
                      <a:pt x="174567" y="119149"/>
                    </a:cubicBezTo>
                    <a:cubicBezTo>
                      <a:pt x="170768" y="119420"/>
                      <a:pt x="167096" y="120716"/>
                      <a:pt x="163483" y="121920"/>
                    </a:cubicBezTo>
                    <a:cubicBezTo>
                      <a:pt x="144152" y="128364"/>
                      <a:pt x="155441" y="125763"/>
                      <a:pt x="138545" y="133004"/>
                    </a:cubicBezTo>
                    <a:cubicBezTo>
                      <a:pt x="135860" y="134155"/>
                      <a:pt x="133003" y="134851"/>
                      <a:pt x="130232" y="135775"/>
                    </a:cubicBezTo>
                    <a:cubicBezTo>
                      <a:pt x="103444" y="155868"/>
                      <a:pt x="131985" y="136286"/>
                      <a:pt x="110836" y="146859"/>
                    </a:cubicBezTo>
                    <a:cubicBezTo>
                      <a:pt x="107857" y="148348"/>
                      <a:pt x="105502" y="150911"/>
                      <a:pt x="102523" y="152400"/>
                    </a:cubicBezTo>
                    <a:cubicBezTo>
                      <a:pt x="99911" y="153706"/>
                      <a:pt x="96823" y="153865"/>
                      <a:pt x="94211" y="155171"/>
                    </a:cubicBezTo>
                    <a:cubicBezTo>
                      <a:pt x="78021" y="163267"/>
                      <a:pt x="93835" y="158841"/>
                      <a:pt x="77585" y="163484"/>
                    </a:cubicBezTo>
                    <a:cubicBezTo>
                      <a:pt x="73923" y="164530"/>
                      <a:pt x="70149" y="165161"/>
                      <a:pt x="66501" y="166255"/>
                    </a:cubicBezTo>
                    <a:cubicBezTo>
                      <a:pt x="60906" y="167934"/>
                      <a:pt x="49876" y="171797"/>
                      <a:pt x="49876" y="171797"/>
                    </a:cubicBezTo>
                    <a:cubicBezTo>
                      <a:pt x="42450" y="171178"/>
                      <a:pt x="19630" y="171914"/>
                      <a:pt x="8312" y="166255"/>
                    </a:cubicBezTo>
                    <a:cubicBezTo>
                      <a:pt x="5334" y="164766"/>
                      <a:pt x="2771" y="162560"/>
                      <a:pt x="0" y="160713"/>
                    </a:cubicBezTo>
                    <a:cubicBezTo>
                      <a:pt x="924" y="151477"/>
                      <a:pt x="1360" y="142178"/>
                      <a:pt x="2771" y="133004"/>
                    </a:cubicBezTo>
                    <a:cubicBezTo>
                      <a:pt x="4618" y="120996"/>
                      <a:pt x="4616" y="126538"/>
                      <a:pt x="13854" y="121920"/>
                    </a:cubicBezTo>
                    <a:cubicBezTo>
                      <a:pt x="16833" y="120431"/>
                      <a:pt x="19124" y="117731"/>
                      <a:pt x="22167" y="116379"/>
                    </a:cubicBezTo>
                    <a:cubicBezTo>
                      <a:pt x="43603" y="106853"/>
                      <a:pt x="18473" y="112222"/>
                      <a:pt x="22167" y="110837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</p:grpSp>
        <p:grpSp>
          <p:nvGrpSpPr>
            <p:cNvPr id="113" name="Groupe 112"/>
            <p:cNvGrpSpPr/>
            <p:nvPr/>
          </p:nvGrpSpPr>
          <p:grpSpPr>
            <a:xfrm>
              <a:off x="3522251" y="3146336"/>
              <a:ext cx="1918998" cy="1556131"/>
              <a:chOff x="6177394" y="2315833"/>
              <a:chExt cx="1296144" cy="1008112"/>
            </a:xfrm>
          </p:grpSpPr>
          <p:sp>
            <p:nvSpPr>
              <p:cNvPr id="151" name="Ellipse 150"/>
              <p:cNvSpPr/>
              <p:nvPr/>
            </p:nvSpPr>
            <p:spPr>
              <a:xfrm>
                <a:off x="6177394" y="2315833"/>
                <a:ext cx="1296144" cy="1008112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152" name="Forme libre 151"/>
              <p:cNvSpPr/>
              <p:nvPr/>
            </p:nvSpPr>
            <p:spPr>
              <a:xfrm rot="16728042">
                <a:off x="6264016" y="2766729"/>
                <a:ext cx="622588" cy="171797"/>
              </a:xfrm>
              <a:custGeom>
                <a:avLst/>
                <a:gdLst>
                  <a:gd name="connsiteX0" fmla="*/ 22167 w 622588"/>
                  <a:gd name="connsiteY0" fmla="*/ 110837 h 171797"/>
                  <a:gd name="connsiteX1" fmla="*/ 44334 w 622588"/>
                  <a:gd name="connsiteY1" fmla="*/ 108066 h 171797"/>
                  <a:gd name="connsiteX2" fmla="*/ 66501 w 622588"/>
                  <a:gd name="connsiteY2" fmla="*/ 102524 h 171797"/>
                  <a:gd name="connsiteX3" fmla="*/ 91440 w 622588"/>
                  <a:gd name="connsiteY3" fmla="*/ 91440 h 171797"/>
                  <a:gd name="connsiteX4" fmla="*/ 99752 w 622588"/>
                  <a:gd name="connsiteY4" fmla="*/ 88669 h 171797"/>
                  <a:gd name="connsiteX5" fmla="*/ 124691 w 622588"/>
                  <a:gd name="connsiteY5" fmla="*/ 72044 h 171797"/>
                  <a:gd name="connsiteX6" fmla="*/ 133003 w 622588"/>
                  <a:gd name="connsiteY6" fmla="*/ 66502 h 171797"/>
                  <a:gd name="connsiteX7" fmla="*/ 157941 w 622588"/>
                  <a:gd name="connsiteY7" fmla="*/ 58189 h 171797"/>
                  <a:gd name="connsiteX8" fmla="*/ 166254 w 622588"/>
                  <a:gd name="connsiteY8" fmla="*/ 55419 h 171797"/>
                  <a:gd name="connsiteX9" fmla="*/ 216131 w 622588"/>
                  <a:gd name="connsiteY9" fmla="*/ 58189 h 171797"/>
                  <a:gd name="connsiteX10" fmla="*/ 232756 w 622588"/>
                  <a:gd name="connsiteY10" fmla="*/ 63731 h 171797"/>
                  <a:gd name="connsiteX11" fmla="*/ 241069 w 622588"/>
                  <a:gd name="connsiteY11" fmla="*/ 66502 h 171797"/>
                  <a:gd name="connsiteX12" fmla="*/ 257694 w 622588"/>
                  <a:gd name="connsiteY12" fmla="*/ 77586 h 171797"/>
                  <a:gd name="connsiteX13" fmla="*/ 266007 w 622588"/>
                  <a:gd name="connsiteY13" fmla="*/ 80357 h 171797"/>
                  <a:gd name="connsiteX14" fmla="*/ 274320 w 622588"/>
                  <a:gd name="connsiteY14" fmla="*/ 85899 h 171797"/>
                  <a:gd name="connsiteX15" fmla="*/ 290945 w 622588"/>
                  <a:gd name="connsiteY15" fmla="*/ 91440 h 171797"/>
                  <a:gd name="connsiteX16" fmla="*/ 307571 w 622588"/>
                  <a:gd name="connsiteY16" fmla="*/ 96982 h 171797"/>
                  <a:gd name="connsiteX17" fmla="*/ 315883 w 622588"/>
                  <a:gd name="connsiteY17" fmla="*/ 99753 h 171797"/>
                  <a:gd name="connsiteX18" fmla="*/ 332509 w 622588"/>
                  <a:gd name="connsiteY18" fmla="*/ 102524 h 171797"/>
                  <a:gd name="connsiteX19" fmla="*/ 396240 w 622588"/>
                  <a:gd name="connsiteY19" fmla="*/ 94211 h 171797"/>
                  <a:gd name="connsiteX20" fmla="*/ 404552 w 622588"/>
                  <a:gd name="connsiteY20" fmla="*/ 91440 h 171797"/>
                  <a:gd name="connsiteX21" fmla="*/ 412865 w 622588"/>
                  <a:gd name="connsiteY21" fmla="*/ 88669 h 171797"/>
                  <a:gd name="connsiteX22" fmla="*/ 429491 w 622588"/>
                  <a:gd name="connsiteY22" fmla="*/ 77586 h 171797"/>
                  <a:gd name="connsiteX23" fmla="*/ 437803 w 622588"/>
                  <a:gd name="connsiteY23" fmla="*/ 72044 h 171797"/>
                  <a:gd name="connsiteX24" fmla="*/ 446116 w 622588"/>
                  <a:gd name="connsiteY24" fmla="*/ 63731 h 171797"/>
                  <a:gd name="connsiteX25" fmla="*/ 454429 w 622588"/>
                  <a:gd name="connsiteY25" fmla="*/ 58189 h 171797"/>
                  <a:gd name="connsiteX26" fmla="*/ 471054 w 622588"/>
                  <a:gd name="connsiteY26" fmla="*/ 41564 h 171797"/>
                  <a:gd name="connsiteX27" fmla="*/ 495992 w 622588"/>
                  <a:gd name="connsiteY27" fmla="*/ 24939 h 171797"/>
                  <a:gd name="connsiteX28" fmla="*/ 504305 w 622588"/>
                  <a:gd name="connsiteY28" fmla="*/ 19397 h 171797"/>
                  <a:gd name="connsiteX29" fmla="*/ 512618 w 622588"/>
                  <a:gd name="connsiteY29" fmla="*/ 16626 h 171797"/>
                  <a:gd name="connsiteX30" fmla="*/ 520931 w 622588"/>
                  <a:gd name="connsiteY30" fmla="*/ 11084 h 171797"/>
                  <a:gd name="connsiteX31" fmla="*/ 537556 w 622588"/>
                  <a:gd name="connsiteY31" fmla="*/ 5542 h 171797"/>
                  <a:gd name="connsiteX32" fmla="*/ 556952 w 622588"/>
                  <a:gd name="connsiteY32" fmla="*/ 0 h 171797"/>
                  <a:gd name="connsiteX33" fmla="*/ 595745 w 622588"/>
                  <a:gd name="connsiteY33" fmla="*/ 2771 h 171797"/>
                  <a:gd name="connsiteX34" fmla="*/ 612371 w 622588"/>
                  <a:gd name="connsiteY34" fmla="*/ 8313 h 171797"/>
                  <a:gd name="connsiteX35" fmla="*/ 617912 w 622588"/>
                  <a:gd name="connsiteY35" fmla="*/ 36022 h 171797"/>
                  <a:gd name="connsiteX36" fmla="*/ 609600 w 622588"/>
                  <a:gd name="connsiteY36" fmla="*/ 38793 h 171797"/>
                  <a:gd name="connsiteX37" fmla="*/ 601287 w 622588"/>
                  <a:gd name="connsiteY37" fmla="*/ 44335 h 171797"/>
                  <a:gd name="connsiteX38" fmla="*/ 584661 w 622588"/>
                  <a:gd name="connsiteY38" fmla="*/ 49877 h 171797"/>
                  <a:gd name="connsiteX39" fmla="*/ 576349 w 622588"/>
                  <a:gd name="connsiteY39" fmla="*/ 52648 h 171797"/>
                  <a:gd name="connsiteX40" fmla="*/ 568036 w 622588"/>
                  <a:gd name="connsiteY40" fmla="*/ 55419 h 171797"/>
                  <a:gd name="connsiteX41" fmla="*/ 559723 w 622588"/>
                  <a:gd name="connsiteY41" fmla="*/ 60960 h 171797"/>
                  <a:gd name="connsiteX42" fmla="*/ 543098 w 622588"/>
                  <a:gd name="connsiteY42" fmla="*/ 66502 h 171797"/>
                  <a:gd name="connsiteX43" fmla="*/ 526472 w 622588"/>
                  <a:gd name="connsiteY43" fmla="*/ 74815 h 171797"/>
                  <a:gd name="connsiteX44" fmla="*/ 518160 w 622588"/>
                  <a:gd name="connsiteY44" fmla="*/ 80357 h 171797"/>
                  <a:gd name="connsiteX45" fmla="*/ 493221 w 622588"/>
                  <a:gd name="connsiteY45" fmla="*/ 88669 h 171797"/>
                  <a:gd name="connsiteX46" fmla="*/ 484909 w 622588"/>
                  <a:gd name="connsiteY46" fmla="*/ 91440 h 171797"/>
                  <a:gd name="connsiteX47" fmla="*/ 476596 w 622588"/>
                  <a:gd name="connsiteY47" fmla="*/ 94211 h 171797"/>
                  <a:gd name="connsiteX48" fmla="*/ 468283 w 622588"/>
                  <a:gd name="connsiteY48" fmla="*/ 99753 h 171797"/>
                  <a:gd name="connsiteX49" fmla="*/ 443345 w 622588"/>
                  <a:gd name="connsiteY49" fmla="*/ 108066 h 171797"/>
                  <a:gd name="connsiteX50" fmla="*/ 435032 w 622588"/>
                  <a:gd name="connsiteY50" fmla="*/ 110837 h 171797"/>
                  <a:gd name="connsiteX51" fmla="*/ 426720 w 622588"/>
                  <a:gd name="connsiteY51" fmla="*/ 116379 h 171797"/>
                  <a:gd name="connsiteX52" fmla="*/ 418407 w 622588"/>
                  <a:gd name="connsiteY52" fmla="*/ 119149 h 171797"/>
                  <a:gd name="connsiteX53" fmla="*/ 393469 w 622588"/>
                  <a:gd name="connsiteY53" fmla="*/ 124691 h 171797"/>
                  <a:gd name="connsiteX54" fmla="*/ 385156 w 622588"/>
                  <a:gd name="connsiteY54" fmla="*/ 127462 h 171797"/>
                  <a:gd name="connsiteX55" fmla="*/ 368531 w 622588"/>
                  <a:gd name="connsiteY55" fmla="*/ 130233 h 171797"/>
                  <a:gd name="connsiteX56" fmla="*/ 302029 w 622588"/>
                  <a:gd name="connsiteY56" fmla="*/ 127462 h 171797"/>
                  <a:gd name="connsiteX57" fmla="*/ 288174 w 622588"/>
                  <a:gd name="connsiteY57" fmla="*/ 124691 h 171797"/>
                  <a:gd name="connsiteX58" fmla="*/ 271549 w 622588"/>
                  <a:gd name="connsiteY58" fmla="*/ 119149 h 171797"/>
                  <a:gd name="connsiteX59" fmla="*/ 241069 w 622588"/>
                  <a:gd name="connsiteY59" fmla="*/ 116379 h 171797"/>
                  <a:gd name="connsiteX60" fmla="*/ 174567 w 622588"/>
                  <a:gd name="connsiteY60" fmla="*/ 119149 h 171797"/>
                  <a:gd name="connsiteX61" fmla="*/ 163483 w 622588"/>
                  <a:gd name="connsiteY61" fmla="*/ 121920 h 171797"/>
                  <a:gd name="connsiteX62" fmla="*/ 138545 w 622588"/>
                  <a:gd name="connsiteY62" fmla="*/ 133004 h 171797"/>
                  <a:gd name="connsiteX63" fmla="*/ 130232 w 622588"/>
                  <a:gd name="connsiteY63" fmla="*/ 135775 h 171797"/>
                  <a:gd name="connsiteX64" fmla="*/ 110836 w 622588"/>
                  <a:gd name="connsiteY64" fmla="*/ 146859 h 171797"/>
                  <a:gd name="connsiteX65" fmla="*/ 102523 w 622588"/>
                  <a:gd name="connsiteY65" fmla="*/ 152400 h 171797"/>
                  <a:gd name="connsiteX66" fmla="*/ 94211 w 622588"/>
                  <a:gd name="connsiteY66" fmla="*/ 155171 h 171797"/>
                  <a:gd name="connsiteX67" fmla="*/ 77585 w 622588"/>
                  <a:gd name="connsiteY67" fmla="*/ 163484 h 171797"/>
                  <a:gd name="connsiteX68" fmla="*/ 66501 w 622588"/>
                  <a:gd name="connsiteY68" fmla="*/ 166255 h 171797"/>
                  <a:gd name="connsiteX69" fmla="*/ 49876 w 622588"/>
                  <a:gd name="connsiteY69" fmla="*/ 171797 h 171797"/>
                  <a:gd name="connsiteX70" fmla="*/ 8312 w 622588"/>
                  <a:gd name="connsiteY70" fmla="*/ 166255 h 171797"/>
                  <a:gd name="connsiteX71" fmla="*/ 0 w 622588"/>
                  <a:gd name="connsiteY71" fmla="*/ 160713 h 171797"/>
                  <a:gd name="connsiteX72" fmla="*/ 2771 w 622588"/>
                  <a:gd name="connsiteY72" fmla="*/ 133004 h 171797"/>
                  <a:gd name="connsiteX73" fmla="*/ 13854 w 622588"/>
                  <a:gd name="connsiteY73" fmla="*/ 121920 h 171797"/>
                  <a:gd name="connsiteX74" fmla="*/ 22167 w 622588"/>
                  <a:gd name="connsiteY74" fmla="*/ 116379 h 171797"/>
                  <a:gd name="connsiteX75" fmla="*/ 22167 w 622588"/>
                  <a:gd name="connsiteY75" fmla="*/ 110837 h 171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622588" h="171797">
                    <a:moveTo>
                      <a:pt x="22167" y="110837"/>
                    </a:moveTo>
                    <a:cubicBezTo>
                      <a:pt x="25861" y="109452"/>
                      <a:pt x="37015" y="109438"/>
                      <a:pt x="44334" y="108066"/>
                    </a:cubicBezTo>
                    <a:cubicBezTo>
                      <a:pt x="51820" y="106662"/>
                      <a:pt x="66501" y="102524"/>
                      <a:pt x="66501" y="102524"/>
                    </a:cubicBezTo>
                    <a:cubicBezTo>
                      <a:pt x="79675" y="93741"/>
                      <a:pt x="71654" y="98036"/>
                      <a:pt x="91440" y="91440"/>
                    </a:cubicBezTo>
                    <a:cubicBezTo>
                      <a:pt x="94211" y="90516"/>
                      <a:pt x="97322" y="90289"/>
                      <a:pt x="99752" y="88669"/>
                    </a:cubicBezTo>
                    <a:lnTo>
                      <a:pt x="124691" y="72044"/>
                    </a:lnTo>
                    <a:cubicBezTo>
                      <a:pt x="127462" y="70197"/>
                      <a:pt x="129844" y="67555"/>
                      <a:pt x="133003" y="66502"/>
                    </a:cubicBezTo>
                    <a:lnTo>
                      <a:pt x="157941" y="58189"/>
                    </a:lnTo>
                    <a:lnTo>
                      <a:pt x="166254" y="55419"/>
                    </a:lnTo>
                    <a:cubicBezTo>
                      <a:pt x="182880" y="56342"/>
                      <a:pt x="199608" y="56124"/>
                      <a:pt x="216131" y="58189"/>
                    </a:cubicBezTo>
                    <a:cubicBezTo>
                      <a:pt x="221927" y="58913"/>
                      <a:pt x="227214" y="61884"/>
                      <a:pt x="232756" y="63731"/>
                    </a:cubicBezTo>
                    <a:lnTo>
                      <a:pt x="241069" y="66502"/>
                    </a:lnTo>
                    <a:cubicBezTo>
                      <a:pt x="246611" y="70197"/>
                      <a:pt x="251375" y="75480"/>
                      <a:pt x="257694" y="77586"/>
                    </a:cubicBezTo>
                    <a:cubicBezTo>
                      <a:pt x="260465" y="78510"/>
                      <a:pt x="263394" y="79051"/>
                      <a:pt x="266007" y="80357"/>
                    </a:cubicBezTo>
                    <a:cubicBezTo>
                      <a:pt x="268986" y="81846"/>
                      <a:pt x="271277" y="84546"/>
                      <a:pt x="274320" y="85899"/>
                    </a:cubicBezTo>
                    <a:cubicBezTo>
                      <a:pt x="279658" y="88271"/>
                      <a:pt x="285403" y="89593"/>
                      <a:pt x="290945" y="91440"/>
                    </a:cubicBezTo>
                    <a:lnTo>
                      <a:pt x="307571" y="96982"/>
                    </a:lnTo>
                    <a:cubicBezTo>
                      <a:pt x="310342" y="97906"/>
                      <a:pt x="313002" y="99273"/>
                      <a:pt x="315883" y="99753"/>
                    </a:cubicBezTo>
                    <a:lnTo>
                      <a:pt x="332509" y="102524"/>
                    </a:lnTo>
                    <a:cubicBezTo>
                      <a:pt x="385442" y="99410"/>
                      <a:pt x="364694" y="104727"/>
                      <a:pt x="396240" y="94211"/>
                    </a:cubicBezTo>
                    <a:lnTo>
                      <a:pt x="404552" y="91440"/>
                    </a:lnTo>
                    <a:cubicBezTo>
                      <a:pt x="407323" y="90516"/>
                      <a:pt x="410435" y="90289"/>
                      <a:pt x="412865" y="88669"/>
                    </a:cubicBezTo>
                    <a:lnTo>
                      <a:pt x="429491" y="77586"/>
                    </a:lnTo>
                    <a:cubicBezTo>
                      <a:pt x="432262" y="75739"/>
                      <a:pt x="435448" y="74399"/>
                      <a:pt x="437803" y="72044"/>
                    </a:cubicBezTo>
                    <a:cubicBezTo>
                      <a:pt x="440574" y="69273"/>
                      <a:pt x="443106" y="66240"/>
                      <a:pt x="446116" y="63731"/>
                    </a:cubicBezTo>
                    <a:cubicBezTo>
                      <a:pt x="448674" y="61599"/>
                      <a:pt x="451940" y="60402"/>
                      <a:pt x="454429" y="58189"/>
                    </a:cubicBezTo>
                    <a:cubicBezTo>
                      <a:pt x="460287" y="52982"/>
                      <a:pt x="464533" y="45911"/>
                      <a:pt x="471054" y="41564"/>
                    </a:cubicBezTo>
                    <a:lnTo>
                      <a:pt x="495992" y="24939"/>
                    </a:lnTo>
                    <a:cubicBezTo>
                      <a:pt x="498763" y="23092"/>
                      <a:pt x="501146" y="20450"/>
                      <a:pt x="504305" y="19397"/>
                    </a:cubicBezTo>
                    <a:cubicBezTo>
                      <a:pt x="507076" y="18473"/>
                      <a:pt x="510005" y="17932"/>
                      <a:pt x="512618" y="16626"/>
                    </a:cubicBezTo>
                    <a:cubicBezTo>
                      <a:pt x="515597" y="15137"/>
                      <a:pt x="517888" y="12437"/>
                      <a:pt x="520931" y="11084"/>
                    </a:cubicBezTo>
                    <a:cubicBezTo>
                      <a:pt x="526269" y="8711"/>
                      <a:pt x="532014" y="7389"/>
                      <a:pt x="537556" y="5542"/>
                    </a:cubicBezTo>
                    <a:cubicBezTo>
                      <a:pt x="549480" y="1567"/>
                      <a:pt x="543038" y="3479"/>
                      <a:pt x="556952" y="0"/>
                    </a:cubicBezTo>
                    <a:cubicBezTo>
                      <a:pt x="569883" y="924"/>
                      <a:pt x="582924" y="848"/>
                      <a:pt x="595745" y="2771"/>
                    </a:cubicBezTo>
                    <a:cubicBezTo>
                      <a:pt x="601522" y="3638"/>
                      <a:pt x="612371" y="8313"/>
                      <a:pt x="612371" y="8313"/>
                    </a:cubicBezTo>
                    <a:cubicBezTo>
                      <a:pt x="621976" y="17919"/>
                      <a:pt x="626778" y="18289"/>
                      <a:pt x="617912" y="36022"/>
                    </a:cubicBezTo>
                    <a:cubicBezTo>
                      <a:pt x="616606" y="38634"/>
                      <a:pt x="612212" y="37487"/>
                      <a:pt x="609600" y="38793"/>
                    </a:cubicBezTo>
                    <a:cubicBezTo>
                      <a:pt x="606621" y="40282"/>
                      <a:pt x="604330" y="42982"/>
                      <a:pt x="601287" y="44335"/>
                    </a:cubicBezTo>
                    <a:cubicBezTo>
                      <a:pt x="595949" y="46708"/>
                      <a:pt x="590203" y="48030"/>
                      <a:pt x="584661" y="49877"/>
                    </a:cubicBezTo>
                    <a:lnTo>
                      <a:pt x="576349" y="52648"/>
                    </a:lnTo>
                    <a:cubicBezTo>
                      <a:pt x="573578" y="53572"/>
                      <a:pt x="570466" y="53799"/>
                      <a:pt x="568036" y="55419"/>
                    </a:cubicBezTo>
                    <a:cubicBezTo>
                      <a:pt x="565265" y="57266"/>
                      <a:pt x="562766" y="59608"/>
                      <a:pt x="559723" y="60960"/>
                    </a:cubicBezTo>
                    <a:cubicBezTo>
                      <a:pt x="554385" y="63332"/>
                      <a:pt x="547958" y="63262"/>
                      <a:pt x="543098" y="66502"/>
                    </a:cubicBezTo>
                    <a:cubicBezTo>
                      <a:pt x="532355" y="73664"/>
                      <a:pt x="537944" y="70991"/>
                      <a:pt x="526472" y="74815"/>
                    </a:cubicBezTo>
                    <a:cubicBezTo>
                      <a:pt x="523701" y="76662"/>
                      <a:pt x="521203" y="79004"/>
                      <a:pt x="518160" y="80357"/>
                    </a:cubicBezTo>
                    <a:cubicBezTo>
                      <a:pt x="518133" y="80369"/>
                      <a:pt x="497392" y="87279"/>
                      <a:pt x="493221" y="88669"/>
                    </a:cubicBezTo>
                    <a:lnTo>
                      <a:pt x="484909" y="91440"/>
                    </a:lnTo>
                    <a:cubicBezTo>
                      <a:pt x="482138" y="92364"/>
                      <a:pt x="479026" y="92591"/>
                      <a:pt x="476596" y="94211"/>
                    </a:cubicBezTo>
                    <a:cubicBezTo>
                      <a:pt x="473825" y="96058"/>
                      <a:pt x="471326" y="98400"/>
                      <a:pt x="468283" y="99753"/>
                    </a:cubicBezTo>
                    <a:cubicBezTo>
                      <a:pt x="468280" y="99755"/>
                      <a:pt x="447503" y="106680"/>
                      <a:pt x="443345" y="108066"/>
                    </a:cubicBezTo>
                    <a:lnTo>
                      <a:pt x="435032" y="110837"/>
                    </a:lnTo>
                    <a:cubicBezTo>
                      <a:pt x="432261" y="112684"/>
                      <a:pt x="429699" y="114890"/>
                      <a:pt x="426720" y="116379"/>
                    </a:cubicBezTo>
                    <a:cubicBezTo>
                      <a:pt x="424108" y="117685"/>
                      <a:pt x="421215" y="118347"/>
                      <a:pt x="418407" y="119149"/>
                    </a:cubicBezTo>
                    <a:cubicBezTo>
                      <a:pt x="398466" y="124845"/>
                      <a:pt x="416360" y="118968"/>
                      <a:pt x="393469" y="124691"/>
                    </a:cubicBezTo>
                    <a:cubicBezTo>
                      <a:pt x="390635" y="125399"/>
                      <a:pt x="388007" y="126828"/>
                      <a:pt x="385156" y="127462"/>
                    </a:cubicBezTo>
                    <a:cubicBezTo>
                      <a:pt x="379672" y="128681"/>
                      <a:pt x="374073" y="129309"/>
                      <a:pt x="368531" y="130233"/>
                    </a:cubicBezTo>
                    <a:cubicBezTo>
                      <a:pt x="346364" y="129309"/>
                      <a:pt x="324163" y="128989"/>
                      <a:pt x="302029" y="127462"/>
                    </a:cubicBezTo>
                    <a:cubicBezTo>
                      <a:pt x="297330" y="127138"/>
                      <a:pt x="292718" y="125930"/>
                      <a:pt x="288174" y="124691"/>
                    </a:cubicBezTo>
                    <a:cubicBezTo>
                      <a:pt x="282538" y="123154"/>
                      <a:pt x="277366" y="119678"/>
                      <a:pt x="271549" y="119149"/>
                    </a:cubicBezTo>
                    <a:lnTo>
                      <a:pt x="241069" y="116379"/>
                    </a:lnTo>
                    <a:cubicBezTo>
                      <a:pt x="218902" y="117302"/>
                      <a:pt x="196697" y="117569"/>
                      <a:pt x="174567" y="119149"/>
                    </a:cubicBezTo>
                    <a:cubicBezTo>
                      <a:pt x="170768" y="119420"/>
                      <a:pt x="167096" y="120716"/>
                      <a:pt x="163483" y="121920"/>
                    </a:cubicBezTo>
                    <a:cubicBezTo>
                      <a:pt x="144152" y="128364"/>
                      <a:pt x="155441" y="125763"/>
                      <a:pt x="138545" y="133004"/>
                    </a:cubicBezTo>
                    <a:cubicBezTo>
                      <a:pt x="135860" y="134155"/>
                      <a:pt x="133003" y="134851"/>
                      <a:pt x="130232" y="135775"/>
                    </a:cubicBezTo>
                    <a:cubicBezTo>
                      <a:pt x="103444" y="155868"/>
                      <a:pt x="131985" y="136286"/>
                      <a:pt x="110836" y="146859"/>
                    </a:cubicBezTo>
                    <a:cubicBezTo>
                      <a:pt x="107857" y="148348"/>
                      <a:pt x="105502" y="150911"/>
                      <a:pt x="102523" y="152400"/>
                    </a:cubicBezTo>
                    <a:cubicBezTo>
                      <a:pt x="99911" y="153706"/>
                      <a:pt x="96823" y="153865"/>
                      <a:pt x="94211" y="155171"/>
                    </a:cubicBezTo>
                    <a:cubicBezTo>
                      <a:pt x="78021" y="163267"/>
                      <a:pt x="93835" y="158841"/>
                      <a:pt x="77585" y="163484"/>
                    </a:cubicBezTo>
                    <a:cubicBezTo>
                      <a:pt x="73923" y="164530"/>
                      <a:pt x="70149" y="165161"/>
                      <a:pt x="66501" y="166255"/>
                    </a:cubicBezTo>
                    <a:cubicBezTo>
                      <a:pt x="60906" y="167934"/>
                      <a:pt x="49876" y="171797"/>
                      <a:pt x="49876" y="171797"/>
                    </a:cubicBezTo>
                    <a:cubicBezTo>
                      <a:pt x="42450" y="171178"/>
                      <a:pt x="19630" y="171914"/>
                      <a:pt x="8312" y="166255"/>
                    </a:cubicBezTo>
                    <a:cubicBezTo>
                      <a:pt x="5334" y="164766"/>
                      <a:pt x="2771" y="162560"/>
                      <a:pt x="0" y="160713"/>
                    </a:cubicBezTo>
                    <a:cubicBezTo>
                      <a:pt x="924" y="151477"/>
                      <a:pt x="1360" y="142178"/>
                      <a:pt x="2771" y="133004"/>
                    </a:cubicBezTo>
                    <a:cubicBezTo>
                      <a:pt x="4618" y="120996"/>
                      <a:pt x="4616" y="126538"/>
                      <a:pt x="13854" y="121920"/>
                    </a:cubicBezTo>
                    <a:cubicBezTo>
                      <a:pt x="16833" y="120431"/>
                      <a:pt x="19124" y="117731"/>
                      <a:pt x="22167" y="116379"/>
                    </a:cubicBezTo>
                    <a:cubicBezTo>
                      <a:pt x="43603" y="106853"/>
                      <a:pt x="18473" y="112222"/>
                      <a:pt x="22167" y="110837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153" name="Forme libre 152"/>
              <p:cNvSpPr/>
              <p:nvPr/>
            </p:nvSpPr>
            <p:spPr>
              <a:xfrm rot="16728042">
                <a:off x="6828353" y="2795471"/>
                <a:ext cx="342774" cy="114307"/>
              </a:xfrm>
              <a:custGeom>
                <a:avLst/>
                <a:gdLst>
                  <a:gd name="connsiteX0" fmla="*/ 22167 w 622588"/>
                  <a:gd name="connsiteY0" fmla="*/ 110837 h 171797"/>
                  <a:gd name="connsiteX1" fmla="*/ 44334 w 622588"/>
                  <a:gd name="connsiteY1" fmla="*/ 108066 h 171797"/>
                  <a:gd name="connsiteX2" fmla="*/ 66501 w 622588"/>
                  <a:gd name="connsiteY2" fmla="*/ 102524 h 171797"/>
                  <a:gd name="connsiteX3" fmla="*/ 91440 w 622588"/>
                  <a:gd name="connsiteY3" fmla="*/ 91440 h 171797"/>
                  <a:gd name="connsiteX4" fmla="*/ 99752 w 622588"/>
                  <a:gd name="connsiteY4" fmla="*/ 88669 h 171797"/>
                  <a:gd name="connsiteX5" fmla="*/ 124691 w 622588"/>
                  <a:gd name="connsiteY5" fmla="*/ 72044 h 171797"/>
                  <a:gd name="connsiteX6" fmla="*/ 133003 w 622588"/>
                  <a:gd name="connsiteY6" fmla="*/ 66502 h 171797"/>
                  <a:gd name="connsiteX7" fmla="*/ 157941 w 622588"/>
                  <a:gd name="connsiteY7" fmla="*/ 58189 h 171797"/>
                  <a:gd name="connsiteX8" fmla="*/ 166254 w 622588"/>
                  <a:gd name="connsiteY8" fmla="*/ 55419 h 171797"/>
                  <a:gd name="connsiteX9" fmla="*/ 216131 w 622588"/>
                  <a:gd name="connsiteY9" fmla="*/ 58189 h 171797"/>
                  <a:gd name="connsiteX10" fmla="*/ 232756 w 622588"/>
                  <a:gd name="connsiteY10" fmla="*/ 63731 h 171797"/>
                  <a:gd name="connsiteX11" fmla="*/ 241069 w 622588"/>
                  <a:gd name="connsiteY11" fmla="*/ 66502 h 171797"/>
                  <a:gd name="connsiteX12" fmla="*/ 257694 w 622588"/>
                  <a:gd name="connsiteY12" fmla="*/ 77586 h 171797"/>
                  <a:gd name="connsiteX13" fmla="*/ 266007 w 622588"/>
                  <a:gd name="connsiteY13" fmla="*/ 80357 h 171797"/>
                  <a:gd name="connsiteX14" fmla="*/ 274320 w 622588"/>
                  <a:gd name="connsiteY14" fmla="*/ 85899 h 171797"/>
                  <a:gd name="connsiteX15" fmla="*/ 290945 w 622588"/>
                  <a:gd name="connsiteY15" fmla="*/ 91440 h 171797"/>
                  <a:gd name="connsiteX16" fmla="*/ 307571 w 622588"/>
                  <a:gd name="connsiteY16" fmla="*/ 96982 h 171797"/>
                  <a:gd name="connsiteX17" fmla="*/ 315883 w 622588"/>
                  <a:gd name="connsiteY17" fmla="*/ 99753 h 171797"/>
                  <a:gd name="connsiteX18" fmla="*/ 332509 w 622588"/>
                  <a:gd name="connsiteY18" fmla="*/ 102524 h 171797"/>
                  <a:gd name="connsiteX19" fmla="*/ 396240 w 622588"/>
                  <a:gd name="connsiteY19" fmla="*/ 94211 h 171797"/>
                  <a:gd name="connsiteX20" fmla="*/ 404552 w 622588"/>
                  <a:gd name="connsiteY20" fmla="*/ 91440 h 171797"/>
                  <a:gd name="connsiteX21" fmla="*/ 412865 w 622588"/>
                  <a:gd name="connsiteY21" fmla="*/ 88669 h 171797"/>
                  <a:gd name="connsiteX22" fmla="*/ 429491 w 622588"/>
                  <a:gd name="connsiteY22" fmla="*/ 77586 h 171797"/>
                  <a:gd name="connsiteX23" fmla="*/ 437803 w 622588"/>
                  <a:gd name="connsiteY23" fmla="*/ 72044 h 171797"/>
                  <a:gd name="connsiteX24" fmla="*/ 446116 w 622588"/>
                  <a:gd name="connsiteY24" fmla="*/ 63731 h 171797"/>
                  <a:gd name="connsiteX25" fmla="*/ 454429 w 622588"/>
                  <a:gd name="connsiteY25" fmla="*/ 58189 h 171797"/>
                  <a:gd name="connsiteX26" fmla="*/ 471054 w 622588"/>
                  <a:gd name="connsiteY26" fmla="*/ 41564 h 171797"/>
                  <a:gd name="connsiteX27" fmla="*/ 495992 w 622588"/>
                  <a:gd name="connsiteY27" fmla="*/ 24939 h 171797"/>
                  <a:gd name="connsiteX28" fmla="*/ 504305 w 622588"/>
                  <a:gd name="connsiteY28" fmla="*/ 19397 h 171797"/>
                  <a:gd name="connsiteX29" fmla="*/ 512618 w 622588"/>
                  <a:gd name="connsiteY29" fmla="*/ 16626 h 171797"/>
                  <a:gd name="connsiteX30" fmla="*/ 520931 w 622588"/>
                  <a:gd name="connsiteY30" fmla="*/ 11084 h 171797"/>
                  <a:gd name="connsiteX31" fmla="*/ 537556 w 622588"/>
                  <a:gd name="connsiteY31" fmla="*/ 5542 h 171797"/>
                  <a:gd name="connsiteX32" fmla="*/ 556952 w 622588"/>
                  <a:gd name="connsiteY32" fmla="*/ 0 h 171797"/>
                  <a:gd name="connsiteX33" fmla="*/ 595745 w 622588"/>
                  <a:gd name="connsiteY33" fmla="*/ 2771 h 171797"/>
                  <a:gd name="connsiteX34" fmla="*/ 612371 w 622588"/>
                  <a:gd name="connsiteY34" fmla="*/ 8313 h 171797"/>
                  <a:gd name="connsiteX35" fmla="*/ 617912 w 622588"/>
                  <a:gd name="connsiteY35" fmla="*/ 36022 h 171797"/>
                  <a:gd name="connsiteX36" fmla="*/ 609600 w 622588"/>
                  <a:gd name="connsiteY36" fmla="*/ 38793 h 171797"/>
                  <a:gd name="connsiteX37" fmla="*/ 601287 w 622588"/>
                  <a:gd name="connsiteY37" fmla="*/ 44335 h 171797"/>
                  <a:gd name="connsiteX38" fmla="*/ 584661 w 622588"/>
                  <a:gd name="connsiteY38" fmla="*/ 49877 h 171797"/>
                  <a:gd name="connsiteX39" fmla="*/ 576349 w 622588"/>
                  <a:gd name="connsiteY39" fmla="*/ 52648 h 171797"/>
                  <a:gd name="connsiteX40" fmla="*/ 568036 w 622588"/>
                  <a:gd name="connsiteY40" fmla="*/ 55419 h 171797"/>
                  <a:gd name="connsiteX41" fmla="*/ 559723 w 622588"/>
                  <a:gd name="connsiteY41" fmla="*/ 60960 h 171797"/>
                  <a:gd name="connsiteX42" fmla="*/ 543098 w 622588"/>
                  <a:gd name="connsiteY42" fmla="*/ 66502 h 171797"/>
                  <a:gd name="connsiteX43" fmla="*/ 526472 w 622588"/>
                  <a:gd name="connsiteY43" fmla="*/ 74815 h 171797"/>
                  <a:gd name="connsiteX44" fmla="*/ 518160 w 622588"/>
                  <a:gd name="connsiteY44" fmla="*/ 80357 h 171797"/>
                  <a:gd name="connsiteX45" fmla="*/ 493221 w 622588"/>
                  <a:gd name="connsiteY45" fmla="*/ 88669 h 171797"/>
                  <a:gd name="connsiteX46" fmla="*/ 484909 w 622588"/>
                  <a:gd name="connsiteY46" fmla="*/ 91440 h 171797"/>
                  <a:gd name="connsiteX47" fmla="*/ 476596 w 622588"/>
                  <a:gd name="connsiteY47" fmla="*/ 94211 h 171797"/>
                  <a:gd name="connsiteX48" fmla="*/ 468283 w 622588"/>
                  <a:gd name="connsiteY48" fmla="*/ 99753 h 171797"/>
                  <a:gd name="connsiteX49" fmla="*/ 443345 w 622588"/>
                  <a:gd name="connsiteY49" fmla="*/ 108066 h 171797"/>
                  <a:gd name="connsiteX50" fmla="*/ 435032 w 622588"/>
                  <a:gd name="connsiteY50" fmla="*/ 110837 h 171797"/>
                  <a:gd name="connsiteX51" fmla="*/ 426720 w 622588"/>
                  <a:gd name="connsiteY51" fmla="*/ 116379 h 171797"/>
                  <a:gd name="connsiteX52" fmla="*/ 418407 w 622588"/>
                  <a:gd name="connsiteY52" fmla="*/ 119149 h 171797"/>
                  <a:gd name="connsiteX53" fmla="*/ 393469 w 622588"/>
                  <a:gd name="connsiteY53" fmla="*/ 124691 h 171797"/>
                  <a:gd name="connsiteX54" fmla="*/ 385156 w 622588"/>
                  <a:gd name="connsiteY54" fmla="*/ 127462 h 171797"/>
                  <a:gd name="connsiteX55" fmla="*/ 368531 w 622588"/>
                  <a:gd name="connsiteY55" fmla="*/ 130233 h 171797"/>
                  <a:gd name="connsiteX56" fmla="*/ 302029 w 622588"/>
                  <a:gd name="connsiteY56" fmla="*/ 127462 h 171797"/>
                  <a:gd name="connsiteX57" fmla="*/ 288174 w 622588"/>
                  <a:gd name="connsiteY57" fmla="*/ 124691 h 171797"/>
                  <a:gd name="connsiteX58" fmla="*/ 271549 w 622588"/>
                  <a:gd name="connsiteY58" fmla="*/ 119149 h 171797"/>
                  <a:gd name="connsiteX59" fmla="*/ 241069 w 622588"/>
                  <a:gd name="connsiteY59" fmla="*/ 116379 h 171797"/>
                  <a:gd name="connsiteX60" fmla="*/ 174567 w 622588"/>
                  <a:gd name="connsiteY60" fmla="*/ 119149 h 171797"/>
                  <a:gd name="connsiteX61" fmla="*/ 163483 w 622588"/>
                  <a:gd name="connsiteY61" fmla="*/ 121920 h 171797"/>
                  <a:gd name="connsiteX62" fmla="*/ 138545 w 622588"/>
                  <a:gd name="connsiteY62" fmla="*/ 133004 h 171797"/>
                  <a:gd name="connsiteX63" fmla="*/ 130232 w 622588"/>
                  <a:gd name="connsiteY63" fmla="*/ 135775 h 171797"/>
                  <a:gd name="connsiteX64" fmla="*/ 110836 w 622588"/>
                  <a:gd name="connsiteY64" fmla="*/ 146859 h 171797"/>
                  <a:gd name="connsiteX65" fmla="*/ 102523 w 622588"/>
                  <a:gd name="connsiteY65" fmla="*/ 152400 h 171797"/>
                  <a:gd name="connsiteX66" fmla="*/ 94211 w 622588"/>
                  <a:gd name="connsiteY66" fmla="*/ 155171 h 171797"/>
                  <a:gd name="connsiteX67" fmla="*/ 77585 w 622588"/>
                  <a:gd name="connsiteY67" fmla="*/ 163484 h 171797"/>
                  <a:gd name="connsiteX68" fmla="*/ 66501 w 622588"/>
                  <a:gd name="connsiteY68" fmla="*/ 166255 h 171797"/>
                  <a:gd name="connsiteX69" fmla="*/ 49876 w 622588"/>
                  <a:gd name="connsiteY69" fmla="*/ 171797 h 171797"/>
                  <a:gd name="connsiteX70" fmla="*/ 8312 w 622588"/>
                  <a:gd name="connsiteY70" fmla="*/ 166255 h 171797"/>
                  <a:gd name="connsiteX71" fmla="*/ 0 w 622588"/>
                  <a:gd name="connsiteY71" fmla="*/ 160713 h 171797"/>
                  <a:gd name="connsiteX72" fmla="*/ 2771 w 622588"/>
                  <a:gd name="connsiteY72" fmla="*/ 133004 h 171797"/>
                  <a:gd name="connsiteX73" fmla="*/ 13854 w 622588"/>
                  <a:gd name="connsiteY73" fmla="*/ 121920 h 171797"/>
                  <a:gd name="connsiteX74" fmla="*/ 22167 w 622588"/>
                  <a:gd name="connsiteY74" fmla="*/ 116379 h 171797"/>
                  <a:gd name="connsiteX75" fmla="*/ 22167 w 622588"/>
                  <a:gd name="connsiteY75" fmla="*/ 110837 h 171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622588" h="171797">
                    <a:moveTo>
                      <a:pt x="22167" y="110837"/>
                    </a:moveTo>
                    <a:cubicBezTo>
                      <a:pt x="25861" y="109452"/>
                      <a:pt x="37015" y="109438"/>
                      <a:pt x="44334" y="108066"/>
                    </a:cubicBezTo>
                    <a:cubicBezTo>
                      <a:pt x="51820" y="106662"/>
                      <a:pt x="66501" y="102524"/>
                      <a:pt x="66501" y="102524"/>
                    </a:cubicBezTo>
                    <a:cubicBezTo>
                      <a:pt x="79675" y="93741"/>
                      <a:pt x="71654" y="98036"/>
                      <a:pt x="91440" y="91440"/>
                    </a:cubicBezTo>
                    <a:cubicBezTo>
                      <a:pt x="94211" y="90516"/>
                      <a:pt x="97322" y="90289"/>
                      <a:pt x="99752" y="88669"/>
                    </a:cubicBezTo>
                    <a:lnTo>
                      <a:pt x="124691" y="72044"/>
                    </a:lnTo>
                    <a:cubicBezTo>
                      <a:pt x="127462" y="70197"/>
                      <a:pt x="129844" y="67555"/>
                      <a:pt x="133003" y="66502"/>
                    </a:cubicBezTo>
                    <a:lnTo>
                      <a:pt x="157941" y="58189"/>
                    </a:lnTo>
                    <a:lnTo>
                      <a:pt x="166254" y="55419"/>
                    </a:lnTo>
                    <a:cubicBezTo>
                      <a:pt x="182880" y="56342"/>
                      <a:pt x="199608" y="56124"/>
                      <a:pt x="216131" y="58189"/>
                    </a:cubicBezTo>
                    <a:cubicBezTo>
                      <a:pt x="221927" y="58913"/>
                      <a:pt x="227214" y="61884"/>
                      <a:pt x="232756" y="63731"/>
                    </a:cubicBezTo>
                    <a:lnTo>
                      <a:pt x="241069" y="66502"/>
                    </a:lnTo>
                    <a:cubicBezTo>
                      <a:pt x="246611" y="70197"/>
                      <a:pt x="251375" y="75480"/>
                      <a:pt x="257694" y="77586"/>
                    </a:cubicBezTo>
                    <a:cubicBezTo>
                      <a:pt x="260465" y="78510"/>
                      <a:pt x="263394" y="79051"/>
                      <a:pt x="266007" y="80357"/>
                    </a:cubicBezTo>
                    <a:cubicBezTo>
                      <a:pt x="268986" y="81846"/>
                      <a:pt x="271277" y="84546"/>
                      <a:pt x="274320" y="85899"/>
                    </a:cubicBezTo>
                    <a:cubicBezTo>
                      <a:pt x="279658" y="88271"/>
                      <a:pt x="285403" y="89593"/>
                      <a:pt x="290945" y="91440"/>
                    </a:cubicBezTo>
                    <a:lnTo>
                      <a:pt x="307571" y="96982"/>
                    </a:lnTo>
                    <a:cubicBezTo>
                      <a:pt x="310342" y="97906"/>
                      <a:pt x="313002" y="99273"/>
                      <a:pt x="315883" y="99753"/>
                    </a:cubicBezTo>
                    <a:lnTo>
                      <a:pt x="332509" y="102524"/>
                    </a:lnTo>
                    <a:cubicBezTo>
                      <a:pt x="385442" y="99410"/>
                      <a:pt x="364694" y="104727"/>
                      <a:pt x="396240" y="94211"/>
                    </a:cubicBezTo>
                    <a:lnTo>
                      <a:pt x="404552" y="91440"/>
                    </a:lnTo>
                    <a:cubicBezTo>
                      <a:pt x="407323" y="90516"/>
                      <a:pt x="410435" y="90289"/>
                      <a:pt x="412865" y="88669"/>
                    </a:cubicBezTo>
                    <a:lnTo>
                      <a:pt x="429491" y="77586"/>
                    </a:lnTo>
                    <a:cubicBezTo>
                      <a:pt x="432262" y="75739"/>
                      <a:pt x="435448" y="74399"/>
                      <a:pt x="437803" y="72044"/>
                    </a:cubicBezTo>
                    <a:cubicBezTo>
                      <a:pt x="440574" y="69273"/>
                      <a:pt x="443106" y="66240"/>
                      <a:pt x="446116" y="63731"/>
                    </a:cubicBezTo>
                    <a:cubicBezTo>
                      <a:pt x="448674" y="61599"/>
                      <a:pt x="451940" y="60402"/>
                      <a:pt x="454429" y="58189"/>
                    </a:cubicBezTo>
                    <a:cubicBezTo>
                      <a:pt x="460287" y="52982"/>
                      <a:pt x="464533" y="45911"/>
                      <a:pt x="471054" y="41564"/>
                    </a:cubicBezTo>
                    <a:lnTo>
                      <a:pt x="495992" y="24939"/>
                    </a:lnTo>
                    <a:cubicBezTo>
                      <a:pt x="498763" y="23092"/>
                      <a:pt x="501146" y="20450"/>
                      <a:pt x="504305" y="19397"/>
                    </a:cubicBezTo>
                    <a:cubicBezTo>
                      <a:pt x="507076" y="18473"/>
                      <a:pt x="510005" y="17932"/>
                      <a:pt x="512618" y="16626"/>
                    </a:cubicBezTo>
                    <a:cubicBezTo>
                      <a:pt x="515597" y="15137"/>
                      <a:pt x="517888" y="12437"/>
                      <a:pt x="520931" y="11084"/>
                    </a:cubicBezTo>
                    <a:cubicBezTo>
                      <a:pt x="526269" y="8711"/>
                      <a:pt x="532014" y="7389"/>
                      <a:pt x="537556" y="5542"/>
                    </a:cubicBezTo>
                    <a:cubicBezTo>
                      <a:pt x="549480" y="1567"/>
                      <a:pt x="543038" y="3479"/>
                      <a:pt x="556952" y="0"/>
                    </a:cubicBezTo>
                    <a:cubicBezTo>
                      <a:pt x="569883" y="924"/>
                      <a:pt x="582924" y="848"/>
                      <a:pt x="595745" y="2771"/>
                    </a:cubicBezTo>
                    <a:cubicBezTo>
                      <a:pt x="601522" y="3638"/>
                      <a:pt x="612371" y="8313"/>
                      <a:pt x="612371" y="8313"/>
                    </a:cubicBezTo>
                    <a:cubicBezTo>
                      <a:pt x="621976" y="17919"/>
                      <a:pt x="626778" y="18289"/>
                      <a:pt x="617912" y="36022"/>
                    </a:cubicBezTo>
                    <a:cubicBezTo>
                      <a:pt x="616606" y="38634"/>
                      <a:pt x="612212" y="37487"/>
                      <a:pt x="609600" y="38793"/>
                    </a:cubicBezTo>
                    <a:cubicBezTo>
                      <a:pt x="606621" y="40282"/>
                      <a:pt x="604330" y="42982"/>
                      <a:pt x="601287" y="44335"/>
                    </a:cubicBezTo>
                    <a:cubicBezTo>
                      <a:pt x="595949" y="46708"/>
                      <a:pt x="590203" y="48030"/>
                      <a:pt x="584661" y="49877"/>
                    </a:cubicBezTo>
                    <a:lnTo>
                      <a:pt x="576349" y="52648"/>
                    </a:lnTo>
                    <a:cubicBezTo>
                      <a:pt x="573578" y="53572"/>
                      <a:pt x="570466" y="53799"/>
                      <a:pt x="568036" y="55419"/>
                    </a:cubicBezTo>
                    <a:cubicBezTo>
                      <a:pt x="565265" y="57266"/>
                      <a:pt x="562766" y="59608"/>
                      <a:pt x="559723" y="60960"/>
                    </a:cubicBezTo>
                    <a:cubicBezTo>
                      <a:pt x="554385" y="63332"/>
                      <a:pt x="547958" y="63262"/>
                      <a:pt x="543098" y="66502"/>
                    </a:cubicBezTo>
                    <a:cubicBezTo>
                      <a:pt x="532355" y="73664"/>
                      <a:pt x="537944" y="70991"/>
                      <a:pt x="526472" y="74815"/>
                    </a:cubicBezTo>
                    <a:cubicBezTo>
                      <a:pt x="523701" y="76662"/>
                      <a:pt x="521203" y="79004"/>
                      <a:pt x="518160" y="80357"/>
                    </a:cubicBezTo>
                    <a:cubicBezTo>
                      <a:pt x="518133" y="80369"/>
                      <a:pt x="497392" y="87279"/>
                      <a:pt x="493221" y="88669"/>
                    </a:cubicBezTo>
                    <a:lnTo>
                      <a:pt x="484909" y="91440"/>
                    </a:lnTo>
                    <a:cubicBezTo>
                      <a:pt x="482138" y="92364"/>
                      <a:pt x="479026" y="92591"/>
                      <a:pt x="476596" y="94211"/>
                    </a:cubicBezTo>
                    <a:cubicBezTo>
                      <a:pt x="473825" y="96058"/>
                      <a:pt x="471326" y="98400"/>
                      <a:pt x="468283" y="99753"/>
                    </a:cubicBezTo>
                    <a:cubicBezTo>
                      <a:pt x="468280" y="99755"/>
                      <a:pt x="447503" y="106680"/>
                      <a:pt x="443345" y="108066"/>
                    </a:cubicBezTo>
                    <a:lnTo>
                      <a:pt x="435032" y="110837"/>
                    </a:lnTo>
                    <a:cubicBezTo>
                      <a:pt x="432261" y="112684"/>
                      <a:pt x="429699" y="114890"/>
                      <a:pt x="426720" y="116379"/>
                    </a:cubicBezTo>
                    <a:cubicBezTo>
                      <a:pt x="424108" y="117685"/>
                      <a:pt x="421215" y="118347"/>
                      <a:pt x="418407" y="119149"/>
                    </a:cubicBezTo>
                    <a:cubicBezTo>
                      <a:pt x="398466" y="124845"/>
                      <a:pt x="416360" y="118968"/>
                      <a:pt x="393469" y="124691"/>
                    </a:cubicBezTo>
                    <a:cubicBezTo>
                      <a:pt x="390635" y="125399"/>
                      <a:pt x="388007" y="126828"/>
                      <a:pt x="385156" y="127462"/>
                    </a:cubicBezTo>
                    <a:cubicBezTo>
                      <a:pt x="379672" y="128681"/>
                      <a:pt x="374073" y="129309"/>
                      <a:pt x="368531" y="130233"/>
                    </a:cubicBezTo>
                    <a:cubicBezTo>
                      <a:pt x="346364" y="129309"/>
                      <a:pt x="324163" y="128989"/>
                      <a:pt x="302029" y="127462"/>
                    </a:cubicBezTo>
                    <a:cubicBezTo>
                      <a:pt x="297330" y="127138"/>
                      <a:pt x="292718" y="125930"/>
                      <a:pt x="288174" y="124691"/>
                    </a:cubicBezTo>
                    <a:cubicBezTo>
                      <a:pt x="282538" y="123154"/>
                      <a:pt x="277366" y="119678"/>
                      <a:pt x="271549" y="119149"/>
                    </a:cubicBezTo>
                    <a:lnTo>
                      <a:pt x="241069" y="116379"/>
                    </a:lnTo>
                    <a:cubicBezTo>
                      <a:pt x="218902" y="117302"/>
                      <a:pt x="196697" y="117569"/>
                      <a:pt x="174567" y="119149"/>
                    </a:cubicBezTo>
                    <a:cubicBezTo>
                      <a:pt x="170768" y="119420"/>
                      <a:pt x="167096" y="120716"/>
                      <a:pt x="163483" y="121920"/>
                    </a:cubicBezTo>
                    <a:cubicBezTo>
                      <a:pt x="144152" y="128364"/>
                      <a:pt x="155441" y="125763"/>
                      <a:pt x="138545" y="133004"/>
                    </a:cubicBezTo>
                    <a:cubicBezTo>
                      <a:pt x="135860" y="134155"/>
                      <a:pt x="133003" y="134851"/>
                      <a:pt x="130232" y="135775"/>
                    </a:cubicBezTo>
                    <a:cubicBezTo>
                      <a:pt x="103444" y="155868"/>
                      <a:pt x="131985" y="136286"/>
                      <a:pt x="110836" y="146859"/>
                    </a:cubicBezTo>
                    <a:cubicBezTo>
                      <a:pt x="107857" y="148348"/>
                      <a:pt x="105502" y="150911"/>
                      <a:pt x="102523" y="152400"/>
                    </a:cubicBezTo>
                    <a:cubicBezTo>
                      <a:pt x="99911" y="153706"/>
                      <a:pt x="96823" y="153865"/>
                      <a:pt x="94211" y="155171"/>
                    </a:cubicBezTo>
                    <a:cubicBezTo>
                      <a:pt x="78021" y="163267"/>
                      <a:pt x="93835" y="158841"/>
                      <a:pt x="77585" y="163484"/>
                    </a:cubicBezTo>
                    <a:cubicBezTo>
                      <a:pt x="73923" y="164530"/>
                      <a:pt x="70149" y="165161"/>
                      <a:pt x="66501" y="166255"/>
                    </a:cubicBezTo>
                    <a:cubicBezTo>
                      <a:pt x="60906" y="167934"/>
                      <a:pt x="49876" y="171797"/>
                      <a:pt x="49876" y="171797"/>
                    </a:cubicBezTo>
                    <a:cubicBezTo>
                      <a:pt x="42450" y="171178"/>
                      <a:pt x="19630" y="171914"/>
                      <a:pt x="8312" y="166255"/>
                    </a:cubicBezTo>
                    <a:cubicBezTo>
                      <a:pt x="5334" y="164766"/>
                      <a:pt x="2771" y="162560"/>
                      <a:pt x="0" y="160713"/>
                    </a:cubicBezTo>
                    <a:cubicBezTo>
                      <a:pt x="924" y="151477"/>
                      <a:pt x="1360" y="142178"/>
                      <a:pt x="2771" y="133004"/>
                    </a:cubicBezTo>
                    <a:cubicBezTo>
                      <a:pt x="4618" y="120996"/>
                      <a:pt x="4616" y="126538"/>
                      <a:pt x="13854" y="121920"/>
                    </a:cubicBezTo>
                    <a:cubicBezTo>
                      <a:pt x="16833" y="120431"/>
                      <a:pt x="19124" y="117731"/>
                      <a:pt x="22167" y="116379"/>
                    </a:cubicBezTo>
                    <a:cubicBezTo>
                      <a:pt x="43603" y="106853"/>
                      <a:pt x="18473" y="112222"/>
                      <a:pt x="22167" y="110837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29044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e 62"/>
          <p:cNvGrpSpPr/>
          <p:nvPr/>
        </p:nvGrpSpPr>
        <p:grpSpPr>
          <a:xfrm>
            <a:off x="2987824" y="1800577"/>
            <a:ext cx="2808312" cy="2301393"/>
            <a:chOff x="5965031" y="1985963"/>
            <a:chExt cx="2103835" cy="1632346"/>
          </a:xfrm>
        </p:grpSpPr>
        <p:grpSp>
          <p:nvGrpSpPr>
            <p:cNvPr id="55" name="Groupe 54"/>
            <p:cNvGrpSpPr/>
            <p:nvPr/>
          </p:nvGrpSpPr>
          <p:grpSpPr>
            <a:xfrm>
              <a:off x="6012160" y="2320485"/>
              <a:ext cx="699937" cy="1058170"/>
              <a:chOff x="6120754" y="2320485"/>
              <a:chExt cx="699937" cy="1058170"/>
            </a:xfrm>
          </p:grpSpPr>
          <p:sp>
            <p:nvSpPr>
              <p:cNvPr id="45" name="Forme libre 44"/>
              <p:cNvSpPr/>
              <p:nvPr/>
            </p:nvSpPr>
            <p:spPr>
              <a:xfrm rot="16728042">
                <a:off x="6423499" y="2981462"/>
                <a:ext cx="622588" cy="171797"/>
              </a:xfrm>
              <a:custGeom>
                <a:avLst/>
                <a:gdLst>
                  <a:gd name="connsiteX0" fmla="*/ 22167 w 622588"/>
                  <a:gd name="connsiteY0" fmla="*/ 110837 h 171797"/>
                  <a:gd name="connsiteX1" fmla="*/ 44334 w 622588"/>
                  <a:gd name="connsiteY1" fmla="*/ 108066 h 171797"/>
                  <a:gd name="connsiteX2" fmla="*/ 66501 w 622588"/>
                  <a:gd name="connsiteY2" fmla="*/ 102524 h 171797"/>
                  <a:gd name="connsiteX3" fmla="*/ 91440 w 622588"/>
                  <a:gd name="connsiteY3" fmla="*/ 91440 h 171797"/>
                  <a:gd name="connsiteX4" fmla="*/ 99752 w 622588"/>
                  <a:gd name="connsiteY4" fmla="*/ 88669 h 171797"/>
                  <a:gd name="connsiteX5" fmla="*/ 124691 w 622588"/>
                  <a:gd name="connsiteY5" fmla="*/ 72044 h 171797"/>
                  <a:gd name="connsiteX6" fmla="*/ 133003 w 622588"/>
                  <a:gd name="connsiteY6" fmla="*/ 66502 h 171797"/>
                  <a:gd name="connsiteX7" fmla="*/ 157941 w 622588"/>
                  <a:gd name="connsiteY7" fmla="*/ 58189 h 171797"/>
                  <a:gd name="connsiteX8" fmla="*/ 166254 w 622588"/>
                  <a:gd name="connsiteY8" fmla="*/ 55419 h 171797"/>
                  <a:gd name="connsiteX9" fmla="*/ 216131 w 622588"/>
                  <a:gd name="connsiteY9" fmla="*/ 58189 h 171797"/>
                  <a:gd name="connsiteX10" fmla="*/ 232756 w 622588"/>
                  <a:gd name="connsiteY10" fmla="*/ 63731 h 171797"/>
                  <a:gd name="connsiteX11" fmla="*/ 241069 w 622588"/>
                  <a:gd name="connsiteY11" fmla="*/ 66502 h 171797"/>
                  <a:gd name="connsiteX12" fmla="*/ 257694 w 622588"/>
                  <a:gd name="connsiteY12" fmla="*/ 77586 h 171797"/>
                  <a:gd name="connsiteX13" fmla="*/ 266007 w 622588"/>
                  <a:gd name="connsiteY13" fmla="*/ 80357 h 171797"/>
                  <a:gd name="connsiteX14" fmla="*/ 274320 w 622588"/>
                  <a:gd name="connsiteY14" fmla="*/ 85899 h 171797"/>
                  <a:gd name="connsiteX15" fmla="*/ 290945 w 622588"/>
                  <a:gd name="connsiteY15" fmla="*/ 91440 h 171797"/>
                  <a:gd name="connsiteX16" fmla="*/ 307571 w 622588"/>
                  <a:gd name="connsiteY16" fmla="*/ 96982 h 171797"/>
                  <a:gd name="connsiteX17" fmla="*/ 315883 w 622588"/>
                  <a:gd name="connsiteY17" fmla="*/ 99753 h 171797"/>
                  <a:gd name="connsiteX18" fmla="*/ 332509 w 622588"/>
                  <a:gd name="connsiteY18" fmla="*/ 102524 h 171797"/>
                  <a:gd name="connsiteX19" fmla="*/ 396240 w 622588"/>
                  <a:gd name="connsiteY19" fmla="*/ 94211 h 171797"/>
                  <a:gd name="connsiteX20" fmla="*/ 404552 w 622588"/>
                  <a:gd name="connsiteY20" fmla="*/ 91440 h 171797"/>
                  <a:gd name="connsiteX21" fmla="*/ 412865 w 622588"/>
                  <a:gd name="connsiteY21" fmla="*/ 88669 h 171797"/>
                  <a:gd name="connsiteX22" fmla="*/ 429491 w 622588"/>
                  <a:gd name="connsiteY22" fmla="*/ 77586 h 171797"/>
                  <a:gd name="connsiteX23" fmla="*/ 437803 w 622588"/>
                  <a:gd name="connsiteY23" fmla="*/ 72044 h 171797"/>
                  <a:gd name="connsiteX24" fmla="*/ 446116 w 622588"/>
                  <a:gd name="connsiteY24" fmla="*/ 63731 h 171797"/>
                  <a:gd name="connsiteX25" fmla="*/ 454429 w 622588"/>
                  <a:gd name="connsiteY25" fmla="*/ 58189 h 171797"/>
                  <a:gd name="connsiteX26" fmla="*/ 471054 w 622588"/>
                  <a:gd name="connsiteY26" fmla="*/ 41564 h 171797"/>
                  <a:gd name="connsiteX27" fmla="*/ 495992 w 622588"/>
                  <a:gd name="connsiteY27" fmla="*/ 24939 h 171797"/>
                  <a:gd name="connsiteX28" fmla="*/ 504305 w 622588"/>
                  <a:gd name="connsiteY28" fmla="*/ 19397 h 171797"/>
                  <a:gd name="connsiteX29" fmla="*/ 512618 w 622588"/>
                  <a:gd name="connsiteY29" fmla="*/ 16626 h 171797"/>
                  <a:gd name="connsiteX30" fmla="*/ 520931 w 622588"/>
                  <a:gd name="connsiteY30" fmla="*/ 11084 h 171797"/>
                  <a:gd name="connsiteX31" fmla="*/ 537556 w 622588"/>
                  <a:gd name="connsiteY31" fmla="*/ 5542 h 171797"/>
                  <a:gd name="connsiteX32" fmla="*/ 556952 w 622588"/>
                  <a:gd name="connsiteY32" fmla="*/ 0 h 171797"/>
                  <a:gd name="connsiteX33" fmla="*/ 595745 w 622588"/>
                  <a:gd name="connsiteY33" fmla="*/ 2771 h 171797"/>
                  <a:gd name="connsiteX34" fmla="*/ 612371 w 622588"/>
                  <a:gd name="connsiteY34" fmla="*/ 8313 h 171797"/>
                  <a:gd name="connsiteX35" fmla="*/ 617912 w 622588"/>
                  <a:gd name="connsiteY35" fmla="*/ 36022 h 171797"/>
                  <a:gd name="connsiteX36" fmla="*/ 609600 w 622588"/>
                  <a:gd name="connsiteY36" fmla="*/ 38793 h 171797"/>
                  <a:gd name="connsiteX37" fmla="*/ 601287 w 622588"/>
                  <a:gd name="connsiteY37" fmla="*/ 44335 h 171797"/>
                  <a:gd name="connsiteX38" fmla="*/ 584661 w 622588"/>
                  <a:gd name="connsiteY38" fmla="*/ 49877 h 171797"/>
                  <a:gd name="connsiteX39" fmla="*/ 576349 w 622588"/>
                  <a:gd name="connsiteY39" fmla="*/ 52648 h 171797"/>
                  <a:gd name="connsiteX40" fmla="*/ 568036 w 622588"/>
                  <a:gd name="connsiteY40" fmla="*/ 55419 h 171797"/>
                  <a:gd name="connsiteX41" fmla="*/ 559723 w 622588"/>
                  <a:gd name="connsiteY41" fmla="*/ 60960 h 171797"/>
                  <a:gd name="connsiteX42" fmla="*/ 543098 w 622588"/>
                  <a:gd name="connsiteY42" fmla="*/ 66502 h 171797"/>
                  <a:gd name="connsiteX43" fmla="*/ 526472 w 622588"/>
                  <a:gd name="connsiteY43" fmla="*/ 74815 h 171797"/>
                  <a:gd name="connsiteX44" fmla="*/ 518160 w 622588"/>
                  <a:gd name="connsiteY44" fmla="*/ 80357 h 171797"/>
                  <a:gd name="connsiteX45" fmla="*/ 493221 w 622588"/>
                  <a:gd name="connsiteY45" fmla="*/ 88669 h 171797"/>
                  <a:gd name="connsiteX46" fmla="*/ 484909 w 622588"/>
                  <a:gd name="connsiteY46" fmla="*/ 91440 h 171797"/>
                  <a:gd name="connsiteX47" fmla="*/ 476596 w 622588"/>
                  <a:gd name="connsiteY47" fmla="*/ 94211 h 171797"/>
                  <a:gd name="connsiteX48" fmla="*/ 468283 w 622588"/>
                  <a:gd name="connsiteY48" fmla="*/ 99753 h 171797"/>
                  <a:gd name="connsiteX49" fmla="*/ 443345 w 622588"/>
                  <a:gd name="connsiteY49" fmla="*/ 108066 h 171797"/>
                  <a:gd name="connsiteX50" fmla="*/ 435032 w 622588"/>
                  <a:gd name="connsiteY50" fmla="*/ 110837 h 171797"/>
                  <a:gd name="connsiteX51" fmla="*/ 426720 w 622588"/>
                  <a:gd name="connsiteY51" fmla="*/ 116379 h 171797"/>
                  <a:gd name="connsiteX52" fmla="*/ 418407 w 622588"/>
                  <a:gd name="connsiteY52" fmla="*/ 119149 h 171797"/>
                  <a:gd name="connsiteX53" fmla="*/ 393469 w 622588"/>
                  <a:gd name="connsiteY53" fmla="*/ 124691 h 171797"/>
                  <a:gd name="connsiteX54" fmla="*/ 385156 w 622588"/>
                  <a:gd name="connsiteY54" fmla="*/ 127462 h 171797"/>
                  <a:gd name="connsiteX55" fmla="*/ 368531 w 622588"/>
                  <a:gd name="connsiteY55" fmla="*/ 130233 h 171797"/>
                  <a:gd name="connsiteX56" fmla="*/ 302029 w 622588"/>
                  <a:gd name="connsiteY56" fmla="*/ 127462 h 171797"/>
                  <a:gd name="connsiteX57" fmla="*/ 288174 w 622588"/>
                  <a:gd name="connsiteY57" fmla="*/ 124691 h 171797"/>
                  <a:gd name="connsiteX58" fmla="*/ 271549 w 622588"/>
                  <a:gd name="connsiteY58" fmla="*/ 119149 h 171797"/>
                  <a:gd name="connsiteX59" fmla="*/ 241069 w 622588"/>
                  <a:gd name="connsiteY59" fmla="*/ 116379 h 171797"/>
                  <a:gd name="connsiteX60" fmla="*/ 174567 w 622588"/>
                  <a:gd name="connsiteY60" fmla="*/ 119149 h 171797"/>
                  <a:gd name="connsiteX61" fmla="*/ 163483 w 622588"/>
                  <a:gd name="connsiteY61" fmla="*/ 121920 h 171797"/>
                  <a:gd name="connsiteX62" fmla="*/ 138545 w 622588"/>
                  <a:gd name="connsiteY62" fmla="*/ 133004 h 171797"/>
                  <a:gd name="connsiteX63" fmla="*/ 130232 w 622588"/>
                  <a:gd name="connsiteY63" fmla="*/ 135775 h 171797"/>
                  <a:gd name="connsiteX64" fmla="*/ 110836 w 622588"/>
                  <a:gd name="connsiteY64" fmla="*/ 146859 h 171797"/>
                  <a:gd name="connsiteX65" fmla="*/ 102523 w 622588"/>
                  <a:gd name="connsiteY65" fmla="*/ 152400 h 171797"/>
                  <a:gd name="connsiteX66" fmla="*/ 94211 w 622588"/>
                  <a:gd name="connsiteY66" fmla="*/ 155171 h 171797"/>
                  <a:gd name="connsiteX67" fmla="*/ 77585 w 622588"/>
                  <a:gd name="connsiteY67" fmla="*/ 163484 h 171797"/>
                  <a:gd name="connsiteX68" fmla="*/ 66501 w 622588"/>
                  <a:gd name="connsiteY68" fmla="*/ 166255 h 171797"/>
                  <a:gd name="connsiteX69" fmla="*/ 49876 w 622588"/>
                  <a:gd name="connsiteY69" fmla="*/ 171797 h 171797"/>
                  <a:gd name="connsiteX70" fmla="*/ 8312 w 622588"/>
                  <a:gd name="connsiteY70" fmla="*/ 166255 h 171797"/>
                  <a:gd name="connsiteX71" fmla="*/ 0 w 622588"/>
                  <a:gd name="connsiteY71" fmla="*/ 160713 h 171797"/>
                  <a:gd name="connsiteX72" fmla="*/ 2771 w 622588"/>
                  <a:gd name="connsiteY72" fmla="*/ 133004 h 171797"/>
                  <a:gd name="connsiteX73" fmla="*/ 13854 w 622588"/>
                  <a:gd name="connsiteY73" fmla="*/ 121920 h 171797"/>
                  <a:gd name="connsiteX74" fmla="*/ 22167 w 622588"/>
                  <a:gd name="connsiteY74" fmla="*/ 116379 h 171797"/>
                  <a:gd name="connsiteX75" fmla="*/ 22167 w 622588"/>
                  <a:gd name="connsiteY75" fmla="*/ 110837 h 171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622588" h="171797">
                    <a:moveTo>
                      <a:pt x="22167" y="110837"/>
                    </a:moveTo>
                    <a:cubicBezTo>
                      <a:pt x="25861" y="109452"/>
                      <a:pt x="37015" y="109438"/>
                      <a:pt x="44334" y="108066"/>
                    </a:cubicBezTo>
                    <a:cubicBezTo>
                      <a:pt x="51820" y="106662"/>
                      <a:pt x="66501" y="102524"/>
                      <a:pt x="66501" y="102524"/>
                    </a:cubicBezTo>
                    <a:cubicBezTo>
                      <a:pt x="79675" y="93741"/>
                      <a:pt x="71654" y="98036"/>
                      <a:pt x="91440" y="91440"/>
                    </a:cubicBezTo>
                    <a:cubicBezTo>
                      <a:pt x="94211" y="90516"/>
                      <a:pt x="97322" y="90289"/>
                      <a:pt x="99752" y="88669"/>
                    </a:cubicBezTo>
                    <a:lnTo>
                      <a:pt x="124691" y="72044"/>
                    </a:lnTo>
                    <a:cubicBezTo>
                      <a:pt x="127462" y="70197"/>
                      <a:pt x="129844" y="67555"/>
                      <a:pt x="133003" y="66502"/>
                    </a:cubicBezTo>
                    <a:lnTo>
                      <a:pt x="157941" y="58189"/>
                    </a:lnTo>
                    <a:lnTo>
                      <a:pt x="166254" y="55419"/>
                    </a:lnTo>
                    <a:cubicBezTo>
                      <a:pt x="182880" y="56342"/>
                      <a:pt x="199608" y="56124"/>
                      <a:pt x="216131" y="58189"/>
                    </a:cubicBezTo>
                    <a:cubicBezTo>
                      <a:pt x="221927" y="58913"/>
                      <a:pt x="227214" y="61884"/>
                      <a:pt x="232756" y="63731"/>
                    </a:cubicBezTo>
                    <a:lnTo>
                      <a:pt x="241069" y="66502"/>
                    </a:lnTo>
                    <a:cubicBezTo>
                      <a:pt x="246611" y="70197"/>
                      <a:pt x="251375" y="75480"/>
                      <a:pt x="257694" y="77586"/>
                    </a:cubicBezTo>
                    <a:cubicBezTo>
                      <a:pt x="260465" y="78510"/>
                      <a:pt x="263394" y="79051"/>
                      <a:pt x="266007" y="80357"/>
                    </a:cubicBezTo>
                    <a:cubicBezTo>
                      <a:pt x="268986" y="81846"/>
                      <a:pt x="271277" y="84546"/>
                      <a:pt x="274320" y="85899"/>
                    </a:cubicBezTo>
                    <a:cubicBezTo>
                      <a:pt x="279658" y="88271"/>
                      <a:pt x="285403" y="89593"/>
                      <a:pt x="290945" y="91440"/>
                    </a:cubicBezTo>
                    <a:lnTo>
                      <a:pt x="307571" y="96982"/>
                    </a:lnTo>
                    <a:cubicBezTo>
                      <a:pt x="310342" y="97906"/>
                      <a:pt x="313002" y="99273"/>
                      <a:pt x="315883" y="99753"/>
                    </a:cubicBezTo>
                    <a:lnTo>
                      <a:pt x="332509" y="102524"/>
                    </a:lnTo>
                    <a:cubicBezTo>
                      <a:pt x="385442" y="99410"/>
                      <a:pt x="364694" y="104727"/>
                      <a:pt x="396240" y="94211"/>
                    </a:cubicBezTo>
                    <a:lnTo>
                      <a:pt x="404552" y="91440"/>
                    </a:lnTo>
                    <a:cubicBezTo>
                      <a:pt x="407323" y="90516"/>
                      <a:pt x="410435" y="90289"/>
                      <a:pt x="412865" y="88669"/>
                    </a:cubicBezTo>
                    <a:lnTo>
                      <a:pt x="429491" y="77586"/>
                    </a:lnTo>
                    <a:cubicBezTo>
                      <a:pt x="432262" y="75739"/>
                      <a:pt x="435448" y="74399"/>
                      <a:pt x="437803" y="72044"/>
                    </a:cubicBezTo>
                    <a:cubicBezTo>
                      <a:pt x="440574" y="69273"/>
                      <a:pt x="443106" y="66240"/>
                      <a:pt x="446116" y="63731"/>
                    </a:cubicBezTo>
                    <a:cubicBezTo>
                      <a:pt x="448674" y="61599"/>
                      <a:pt x="451940" y="60402"/>
                      <a:pt x="454429" y="58189"/>
                    </a:cubicBezTo>
                    <a:cubicBezTo>
                      <a:pt x="460287" y="52982"/>
                      <a:pt x="464533" y="45911"/>
                      <a:pt x="471054" y="41564"/>
                    </a:cubicBezTo>
                    <a:lnTo>
                      <a:pt x="495992" y="24939"/>
                    </a:lnTo>
                    <a:cubicBezTo>
                      <a:pt x="498763" y="23092"/>
                      <a:pt x="501146" y="20450"/>
                      <a:pt x="504305" y="19397"/>
                    </a:cubicBezTo>
                    <a:cubicBezTo>
                      <a:pt x="507076" y="18473"/>
                      <a:pt x="510005" y="17932"/>
                      <a:pt x="512618" y="16626"/>
                    </a:cubicBezTo>
                    <a:cubicBezTo>
                      <a:pt x="515597" y="15137"/>
                      <a:pt x="517888" y="12437"/>
                      <a:pt x="520931" y="11084"/>
                    </a:cubicBezTo>
                    <a:cubicBezTo>
                      <a:pt x="526269" y="8711"/>
                      <a:pt x="532014" y="7389"/>
                      <a:pt x="537556" y="5542"/>
                    </a:cubicBezTo>
                    <a:cubicBezTo>
                      <a:pt x="549480" y="1567"/>
                      <a:pt x="543038" y="3479"/>
                      <a:pt x="556952" y="0"/>
                    </a:cubicBezTo>
                    <a:cubicBezTo>
                      <a:pt x="569883" y="924"/>
                      <a:pt x="582924" y="848"/>
                      <a:pt x="595745" y="2771"/>
                    </a:cubicBezTo>
                    <a:cubicBezTo>
                      <a:pt x="601522" y="3638"/>
                      <a:pt x="612371" y="8313"/>
                      <a:pt x="612371" y="8313"/>
                    </a:cubicBezTo>
                    <a:cubicBezTo>
                      <a:pt x="621976" y="17919"/>
                      <a:pt x="626778" y="18289"/>
                      <a:pt x="617912" y="36022"/>
                    </a:cubicBezTo>
                    <a:cubicBezTo>
                      <a:pt x="616606" y="38634"/>
                      <a:pt x="612212" y="37487"/>
                      <a:pt x="609600" y="38793"/>
                    </a:cubicBezTo>
                    <a:cubicBezTo>
                      <a:pt x="606621" y="40282"/>
                      <a:pt x="604330" y="42982"/>
                      <a:pt x="601287" y="44335"/>
                    </a:cubicBezTo>
                    <a:cubicBezTo>
                      <a:pt x="595949" y="46708"/>
                      <a:pt x="590203" y="48030"/>
                      <a:pt x="584661" y="49877"/>
                    </a:cubicBezTo>
                    <a:lnTo>
                      <a:pt x="576349" y="52648"/>
                    </a:lnTo>
                    <a:cubicBezTo>
                      <a:pt x="573578" y="53572"/>
                      <a:pt x="570466" y="53799"/>
                      <a:pt x="568036" y="55419"/>
                    </a:cubicBezTo>
                    <a:cubicBezTo>
                      <a:pt x="565265" y="57266"/>
                      <a:pt x="562766" y="59608"/>
                      <a:pt x="559723" y="60960"/>
                    </a:cubicBezTo>
                    <a:cubicBezTo>
                      <a:pt x="554385" y="63332"/>
                      <a:pt x="547958" y="63262"/>
                      <a:pt x="543098" y="66502"/>
                    </a:cubicBezTo>
                    <a:cubicBezTo>
                      <a:pt x="532355" y="73664"/>
                      <a:pt x="537944" y="70991"/>
                      <a:pt x="526472" y="74815"/>
                    </a:cubicBezTo>
                    <a:cubicBezTo>
                      <a:pt x="523701" y="76662"/>
                      <a:pt x="521203" y="79004"/>
                      <a:pt x="518160" y="80357"/>
                    </a:cubicBezTo>
                    <a:cubicBezTo>
                      <a:pt x="518133" y="80369"/>
                      <a:pt x="497392" y="87279"/>
                      <a:pt x="493221" y="88669"/>
                    </a:cubicBezTo>
                    <a:lnTo>
                      <a:pt x="484909" y="91440"/>
                    </a:lnTo>
                    <a:cubicBezTo>
                      <a:pt x="482138" y="92364"/>
                      <a:pt x="479026" y="92591"/>
                      <a:pt x="476596" y="94211"/>
                    </a:cubicBezTo>
                    <a:cubicBezTo>
                      <a:pt x="473825" y="96058"/>
                      <a:pt x="471326" y="98400"/>
                      <a:pt x="468283" y="99753"/>
                    </a:cubicBezTo>
                    <a:cubicBezTo>
                      <a:pt x="468280" y="99755"/>
                      <a:pt x="447503" y="106680"/>
                      <a:pt x="443345" y="108066"/>
                    </a:cubicBezTo>
                    <a:lnTo>
                      <a:pt x="435032" y="110837"/>
                    </a:lnTo>
                    <a:cubicBezTo>
                      <a:pt x="432261" y="112684"/>
                      <a:pt x="429699" y="114890"/>
                      <a:pt x="426720" y="116379"/>
                    </a:cubicBezTo>
                    <a:cubicBezTo>
                      <a:pt x="424108" y="117685"/>
                      <a:pt x="421215" y="118347"/>
                      <a:pt x="418407" y="119149"/>
                    </a:cubicBezTo>
                    <a:cubicBezTo>
                      <a:pt x="398466" y="124845"/>
                      <a:pt x="416360" y="118968"/>
                      <a:pt x="393469" y="124691"/>
                    </a:cubicBezTo>
                    <a:cubicBezTo>
                      <a:pt x="390635" y="125399"/>
                      <a:pt x="388007" y="126828"/>
                      <a:pt x="385156" y="127462"/>
                    </a:cubicBezTo>
                    <a:cubicBezTo>
                      <a:pt x="379672" y="128681"/>
                      <a:pt x="374073" y="129309"/>
                      <a:pt x="368531" y="130233"/>
                    </a:cubicBezTo>
                    <a:cubicBezTo>
                      <a:pt x="346364" y="129309"/>
                      <a:pt x="324163" y="128989"/>
                      <a:pt x="302029" y="127462"/>
                    </a:cubicBezTo>
                    <a:cubicBezTo>
                      <a:pt x="297330" y="127138"/>
                      <a:pt x="292718" y="125930"/>
                      <a:pt x="288174" y="124691"/>
                    </a:cubicBezTo>
                    <a:cubicBezTo>
                      <a:pt x="282538" y="123154"/>
                      <a:pt x="277366" y="119678"/>
                      <a:pt x="271549" y="119149"/>
                    </a:cubicBezTo>
                    <a:lnTo>
                      <a:pt x="241069" y="116379"/>
                    </a:lnTo>
                    <a:cubicBezTo>
                      <a:pt x="218902" y="117302"/>
                      <a:pt x="196697" y="117569"/>
                      <a:pt x="174567" y="119149"/>
                    </a:cubicBezTo>
                    <a:cubicBezTo>
                      <a:pt x="170768" y="119420"/>
                      <a:pt x="167096" y="120716"/>
                      <a:pt x="163483" y="121920"/>
                    </a:cubicBezTo>
                    <a:cubicBezTo>
                      <a:pt x="144152" y="128364"/>
                      <a:pt x="155441" y="125763"/>
                      <a:pt x="138545" y="133004"/>
                    </a:cubicBezTo>
                    <a:cubicBezTo>
                      <a:pt x="135860" y="134155"/>
                      <a:pt x="133003" y="134851"/>
                      <a:pt x="130232" y="135775"/>
                    </a:cubicBezTo>
                    <a:cubicBezTo>
                      <a:pt x="103444" y="155868"/>
                      <a:pt x="131985" y="136286"/>
                      <a:pt x="110836" y="146859"/>
                    </a:cubicBezTo>
                    <a:cubicBezTo>
                      <a:pt x="107857" y="148348"/>
                      <a:pt x="105502" y="150911"/>
                      <a:pt x="102523" y="152400"/>
                    </a:cubicBezTo>
                    <a:cubicBezTo>
                      <a:pt x="99911" y="153706"/>
                      <a:pt x="96823" y="153865"/>
                      <a:pt x="94211" y="155171"/>
                    </a:cubicBezTo>
                    <a:cubicBezTo>
                      <a:pt x="78021" y="163267"/>
                      <a:pt x="93835" y="158841"/>
                      <a:pt x="77585" y="163484"/>
                    </a:cubicBezTo>
                    <a:cubicBezTo>
                      <a:pt x="73923" y="164530"/>
                      <a:pt x="70149" y="165161"/>
                      <a:pt x="66501" y="166255"/>
                    </a:cubicBezTo>
                    <a:cubicBezTo>
                      <a:pt x="60906" y="167934"/>
                      <a:pt x="49876" y="171797"/>
                      <a:pt x="49876" y="171797"/>
                    </a:cubicBezTo>
                    <a:cubicBezTo>
                      <a:pt x="42450" y="171178"/>
                      <a:pt x="19630" y="171914"/>
                      <a:pt x="8312" y="166255"/>
                    </a:cubicBezTo>
                    <a:cubicBezTo>
                      <a:pt x="5334" y="164766"/>
                      <a:pt x="2771" y="162560"/>
                      <a:pt x="0" y="160713"/>
                    </a:cubicBezTo>
                    <a:cubicBezTo>
                      <a:pt x="924" y="151477"/>
                      <a:pt x="1360" y="142178"/>
                      <a:pt x="2771" y="133004"/>
                    </a:cubicBezTo>
                    <a:cubicBezTo>
                      <a:pt x="4618" y="120996"/>
                      <a:pt x="4616" y="126538"/>
                      <a:pt x="13854" y="121920"/>
                    </a:cubicBezTo>
                    <a:cubicBezTo>
                      <a:pt x="16833" y="120431"/>
                      <a:pt x="19124" y="117731"/>
                      <a:pt x="22167" y="116379"/>
                    </a:cubicBezTo>
                    <a:cubicBezTo>
                      <a:pt x="43603" y="106853"/>
                      <a:pt x="18473" y="112222"/>
                      <a:pt x="22167" y="110837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48" name="Forme libre 47"/>
              <p:cNvSpPr/>
              <p:nvPr/>
            </p:nvSpPr>
            <p:spPr>
              <a:xfrm rot="16728042">
                <a:off x="6571547" y="2434718"/>
                <a:ext cx="342774" cy="114307"/>
              </a:xfrm>
              <a:custGeom>
                <a:avLst/>
                <a:gdLst>
                  <a:gd name="connsiteX0" fmla="*/ 22167 w 622588"/>
                  <a:gd name="connsiteY0" fmla="*/ 110837 h 171797"/>
                  <a:gd name="connsiteX1" fmla="*/ 44334 w 622588"/>
                  <a:gd name="connsiteY1" fmla="*/ 108066 h 171797"/>
                  <a:gd name="connsiteX2" fmla="*/ 66501 w 622588"/>
                  <a:gd name="connsiteY2" fmla="*/ 102524 h 171797"/>
                  <a:gd name="connsiteX3" fmla="*/ 91440 w 622588"/>
                  <a:gd name="connsiteY3" fmla="*/ 91440 h 171797"/>
                  <a:gd name="connsiteX4" fmla="*/ 99752 w 622588"/>
                  <a:gd name="connsiteY4" fmla="*/ 88669 h 171797"/>
                  <a:gd name="connsiteX5" fmla="*/ 124691 w 622588"/>
                  <a:gd name="connsiteY5" fmla="*/ 72044 h 171797"/>
                  <a:gd name="connsiteX6" fmla="*/ 133003 w 622588"/>
                  <a:gd name="connsiteY6" fmla="*/ 66502 h 171797"/>
                  <a:gd name="connsiteX7" fmla="*/ 157941 w 622588"/>
                  <a:gd name="connsiteY7" fmla="*/ 58189 h 171797"/>
                  <a:gd name="connsiteX8" fmla="*/ 166254 w 622588"/>
                  <a:gd name="connsiteY8" fmla="*/ 55419 h 171797"/>
                  <a:gd name="connsiteX9" fmla="*/ 216131 w 622588"/>
                  <a:gd name="connsiteY9" fmla="*/ 58189 h 171797"/>
                  <a:gd name="connsiteX10" fmla="*/ 232756 w 622588"/>
                  <a:gd name="connsiteY10" fmla="*/ 63731 h 171797"/>
                  <a:gd name="connsiteX11" fmla="*/ 241069 w 622588"/>
                  <a:gd name="connsiteY11" fmla="*/ 66502 h 171797"/>
                  <a:gd name="connsiteX12" fmla="*/ 257694 w 622588"/>
                  <a:gd name="connsiteY12" fmla="*/ 77586 h 171797"/>
                  <a:gd name="connsiteX13" fmla="*/ 266007 w 622588"/>
                  <a:gd name="connsiteY13" fmla="*/ 80357 h 171797"/>
                  <a:gd name="connsiteX14" fmla="*/ 274320 w 622588"/>
                  <a:gd name="connsiteY14" fmla="*/ 85899 h 171797"/>
                  <a:gd name="connsiteX15" fmla="*/ 290945 w 622588"/>
                  <a:gd name="connsiteY15" fmla="*/ 91440 h 171797"/>
                  <a:gd name="connsiteX16" fmla="*/ 307571 w 622588"/>
                  <a:gd name="connsiteY16" fmla="*/ 96982 h 171797"/>
                  <a:gd name="connsiteX17" fmla="*/ 315883 w 622588"/>
                  <a:gd name="connsiteY17" fmla="*/ 99753 h 171797"/>
                  <a:gd name="connsiteX18" fmla="*/ 332509 w 622588"/>
                  <a:gd name="connsiteY18" fmla="*/ 102524 h 171797"/>
                  <a:gd name="connsiteX19" fmla="*/ 396240 w 622588"/>
                  <a:gd name="connsiteY19" fmla="*/ 94211 h 171797"/>
                  <a:gd name="connsiteX20" fmla="*/ 404552 w 622588"/>
                  <a:gd name="connsiteY20" fmla="*/ 91440 h 171797"/>
                  <a:gd name="connsiteX21" fmla="*/ 412865 w 622588"/>
                  <a:gd name="connsiteY21" fmla="*/ 88669 h 171797"/>
                  <a:gd name="connsiteX22" fmla="*/ 429491 w 622588"/>
                  <a:gd name="connsiteY22" fmla="*/ 77586 h 171797"/>
                  <a:gd name="connsiteX23" fmla="*/ 437803 w 622588"/>
                  <a:gd name="connsiteY23" fmla="*/ 72044 h 171797"/>
                  <a:gd name="connsiteX24" fmla="*/ 446116 w 622588"/>
                  <a:gd name="connsiteY24" fmla="*/ 63731 h 171797"/>
                  <a:gd name="connsiteX25" fmla="*/ 454429 w 622588"/>
                  <a:gd name="connsiteY25" fmla="*/ 58189 h 171797"/>
                  <a:gd name="connsiteX26" fmla="*/ 471054 w 622588"/>
                  <a:gd name="connsiteY26" fmla="*/ 41564 h 171797"/>
                  <a:gd name="connsiteX27" fmla="*/ 495992 w 622588"/>
                  <a:gd name="connsiteY27" fmla="*/ 24939 h 171797"/>
                  <a:gd name="connsiteX28" fmla="*/ 504305 w 622588"/>
                  <a:gd name="connsiteY28" fmla="*/ 19397 h 171797"/>
                  <a:gd name="connsiteX29" fmla="*/ 512618 w 622588"/>
                  <a:gd name="connsiteY29" fmla="*/ 16626 h 171797"/>
                  <a:gd name="connsiteX30" fmla="*/ 520931 w 622588"/>
                  <a:gd name="connsiteY30" fmla="*/ 11084 h 171797"/>
                  <a:gd name="connsiteX31" fmla="*/ 537556 w 622588"/>
                  <a:gd name="connsiteY31" fmla="*/ 5542 h 171797"/>
                  <a:gd name="connsiteX32" fmla="*/ 556952 w 622588"/>
                  <a:gd name="connsiteY32" fmla="*/ 0 h 171797"/>
                  <a:gd name="connsiteX33" fmla="*/ 595745 w 622588"/>
                  <a:gd name="connsiteY33" fmla="*/ 2771 h 171797"/>
                  <a:gd name="connsiteX34" fmla="*/ 612371 w 622588"/>
                  <a:gd name="connsiteY34" fmla="*/ 8313 h 171797"/>
                  <a:gd name="connsiteX35" fmla="*/ 617912 w 622588"/>
                  <a:gd name="connsiteY35" fmla="*/ 36022 h 171797"/>
                  <a:gd name="connsiteX36" fmla="*/ 609600 w 622588"/>
                  <a:gd name="connsiteY36" fmla="*/ 38793 h 171797"/>
                  <a:gd name="connsiteX37" fmla="*/ 601287 w 622588"/>
                  <a:gd name="connsiteY37" fmla="*/ 44335 h 171797"/>
                  <a:gd name="connsiteX38" fmla="*/ 584661 w 622588"/>
                  <a:gd name="connsiteY38" fmla="*/ 49877 h 171797"/>
                  <a:gd name="connsiteX39" fmla="*/ 576349 w 622588"/>
                  <a:gd name="connsiteY39" fmla="*/ 52648 h 171797"/>
                  <a:gd name="connsiteX40" fmla="*/ 568036 w 622588"/>
                  <a:gd name="connsiteY40" fmla="*/ 55419 h 171797"/>
                  <a:gd name="connsiteX41" fmla="*/ 559723 w 622588"/>
                  <a:gd name="connsiteY41" fmla="*/ 60960 h 171797"/>
                  <a:gd name="connsiteX42" fmla="*/ 543098 w 622588"/>
                  <a:gd name="connsiteY42" fmla="*/ 66502 h 171797"/>
                  <a:gd name="connsiteX43" fmla="*/ 526472 w 622588"/>
                  <a:gd name="connsiteY43" fmla="*/ 74815 h 171797"/>
                  <a:gd name="connsiteX44" fmla="*/ 518160 w 622588"/>
                  <a:gd name="connsiteY44" fmla="*/ 80357 h 171797"/>
                  <a:gd name="connsiteX45" fmla="*/ 493221 w 622588"/>
                  <a:gd name="connsiteY45" fmla="*/ 88669 h 171797"/>
                  <a:gd name="connsiteX46" fmla="*/ 484909 w 622588"/>
                  <a:gd name="connsiteY46" fmla="*/ 91440 h 171797"/>
                  <a:gd name="connsiteX47" fmla="*/ 476596 w 622588"/>
                  <a:gd name="connsiteY47" fmla="*/ 94211 h 171797"/>
                  <a:gd name="connsiteX48" fmla="*/ 468283 w 622588"/>
                  <a:gd name="connsiteY48" fmla="*/ 99753 h 171797"/>
                  <a:gd name="connsiteX49" fmla="*/ 443345 w 622588"/>
                  <a:gd name="connsiteY49" fmla="*/ 108066 h 171797"/>
                  <a:gd name="connsiteX50" fmla="*/ 435032 w 622588"/>
                  <a:gd name="connsiteY50" fmla="*/ 110837 h 171797"/>
                  <a:gd name="connsiteX51" fmla="*/ 426720 w 622588"/>
                  <a:gd name="connsiteY51" fmla="*/ 116379 h 171797"/>
                  <a:gd name="connsiteX52" fmla="*/ 418407 w 622588"/>
                  <a:gd name="connsiteY52" fmla="*/ 119149 h 171797"/>
                  <a:gd name="connsiteX53" fmla="*/ 393469 w 622588"/>
                  <a:gd name="connsiteY53" fmla="*/ 124691 h 171797"/>
                  <a:gd name="connsiteX54" fmla="*/ 385156 w 622588"/>
                  <a:gd name="connsiteY54" fmla="*/ 127462 h 171797"/>
                  <a:gd name="connsiteX55" fmla="*/ 368531 w 622588"/>
                  <a:gd name="connsiteY55" fmla="*/ 130233 h 171797"/>
                  <a:gd name="connsiteX56" fmla="*/ 302029 w 622588"/>
                  <a:gd name="connsiteY56" fmla="*/ 127462 h 171797"/>
                  <a:gd name="connsiteX57" fmla="*/ 288174 w 622588"/>
                  <a:gd name="connsiteY57" fmla="*/ 124691 h 171797"/>
                  <a:gd name="connsiteX58" fmla="*/ 271549 w 622588"/>
                  <a:gd name="connsiteY58" fmla="*/ 119149 h 171797"/>
                  <a:gd name="connsiteX59" fmla="*/ 241069 w 622588"/>
                  <a:gd name="connsiteY59" fmla="*/ 116379 h 171797"/>
                  <a:gd name="connsiteX60" fmla="*/ 174567 w 622588"/>
                  <a:gd name="connsiteY60" fmla="*/ 119149 h 171797"/>
                  <a:gd name="connsiteX61" fmla="*/ 163483 w 622588"/>
                  <a:gd name="connsiteY61" fmla="*/ 121920 h 171797"/>
                  <a:gd name="connsiteX62" fmla="*/ 138545 w 622588"/>
                  <a:gd name="connsiteY62" fmla="*/ 133004 h 171797"/>
                  <a:gd name="connsiteX63" fmla="*/ 130232 w 622588"/>
                  <a:gd name="connsiteY63" fmla="*/ 135775 h 171797"/>
                  <a:gd name="connsiteX64" fmla="*/ 110836 w 622588"/>
                  <a:gd name="connsiteY64" fmla="*/ 146859 h 171797"/>
                  <a:gd name="connsiteX65" fmla="*/ 102523 w 622588"/>
                  <a:gd name="connsiteY65" fmla="*/ 152400 h 171797"/>
                  <a:gd name="connsiteX66" fmla="*/ 94211 w 622588"/>
                  <a:gd name="connsiteY66" fmla="*/ 155171 h 171797"/>
                  <a:gd name="connsiteX67" fmla="*/ 77585 w 622588"/>
                  <a:gd name="connsiteY67" fmla="*/ 163484 h 171797"/>
                  <a:gd name="connsiteX68" fmla="*/ 66501 w 622588"/>
                  <a:gd name="connsiteY68" fmla="*/ 166255 h 171797"/>
                  <a:gd name="connsiteX69" fmla="*/ 49876 w 622588"/>
                  <a:gd name="connsiteY69" fmla="*/ 171797 h 171797"/>
                  <a:gd name="connsiteX70" fmla="*/ 8312 w 622588"/>
                  <a:gd name="connsiteY70" fmla="*/ 166255 h 171797"/>
                  <a:gd name="connsiteX71" fmla="*/ 0 w 622588"/>
                  <a:gd name="connsiteY71" fmla="*/ 160713 h 171797"/>
                  <a:gd name="connsiteX72" fmla="*/ 2771 w 622588"/>
                  <a:gd name="connsiteY72" fmla="*/ 133004 h 171797"/>
                  <a:gd name="connsiteX73" fmla="*/ 13854 w 622588"/>
                  <a:gd name="connsiteY73" fmla="*/ 121920 h 171797"/>
                  <a:gd name="connsiteX74" fmla="*/ 22167 w 622588"/>
                  <a:gd name="connsiteY74" fmla="*/ 116379 h 171797"/>
                  <a:gd name="connsiteX75" fmla="*/ 22167 w 622588"/>
                  <a:gd name="connsiteY75" fmla="*/ 110837 h 171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622588" h="171797">
                    <a:moveTo>
                      <a:pt x="22167" y="110837"/>
                    </a:moveTo>
                    <a:cubicBezTo>
                      <a:pt x="25861" y="109452"/>
                      <a:pt x="37015" y="109438"/>
                      <a:pt x="44334" y="108066"/>
                    </a:cubicBezTo>
                    <a:cubicBezTo>
                      <a:pt x="51820" y="106662"/>
                      <a:pt x="66501" y="102524"/>
                      <a:pt x="66501" y="102524"/>
                    </a:cubicBezTo>
                    <a:cubicBezTo>
                      <a:pt x="79675" y="93741"/>
                      <a:pt x="71654" y="98036"/>
                      <a:pt x="91440" y="91440"/>
                    </a:cubicBezTo>
                    <a:cubicBezTo>
                      <a:pt x="94211" y="90516"/>
                      <a:pt x="97322" y="90289"/>
                      <a:pt x="99752" y="88669"/>
                    </a:cubicBezTo>
                    <a:lnTo>
                      <a:pt x="124691" y="72044"/>
                    </a:lnTo>
                    <a:cubicBezTo>
                      <a:pt x="127462" y="70197"/>
                      <a:pt x="129844" y="67555"/>
                      <a:pt x="133003" y="66502"/>
                    </a:cubicBezTo>
                    <a:lnTo>
                      <a:pt x="157941" y="58189"/>
                    </a:lnTo>
                    <a:lnTo>
                      <a:pt x="166254" y="55419"/>
                    </a:lnTo>
                    <a:cubicBezTo>
                      <a:pt x="182880" y="56342"/>
                      <a:pt x="199608" y="56124"/>
                      <a:pt x="216131" y="58189"/>
                    </a:cubicBezTo>
                    <a:cubicBezTo>
                      <a:pt x="221927" y="58913"/>
                      <a:pt x="227214" y="61884"/>
                      <a:pt x="232756" y="63731"/>
                    </a:cubicBezTo>
                    <a:lnTo>
                      <a:pt x="241069" y="66502"/>
                    </a:lnTo>
                    <a:cubicBezTo>
                      <a:pt x="246611" y="70197"/>
                      <a:pt x="251375" y="75480"/>
                      <a:pt x="257694" y="77586"/>
                    </a:cubicBezTo>
                    <a:cubicBezTo>
                      <a:pt x="260465" y="78510"/>
                      <a:pt x="263394" y="79051"/>
                      <a:pt x="266007" y="80357"/>
                    </a:cubicBezTo>
                    <a:cubicBezTo>
                      <a:pt x="268986" y="81846"/>
                      <a:pt x="271277" y="84546"/>
                      <a:pt x="274320" y="85899"/>
                    </a:cubicBezTo>
                    <a:cubicBezTo>
                      <a:pt x="279658" y="88271"/>
                      <a:pt x="285403" y="89593"/>
                      <a:pt x="290945" y="91440"/>
                    </a:cubicBezTo>
                    <a:lnTo>
                      <a:pt x="307571" y="96982"/>
                    </a:lnTo>
                    <a:cubicBezTo>
                      <a:pt x="310342" y="97906"/>
                      <a:pt x="313002" y="99273"/>
                      <a:pt x="315883" y="99753"/>
                    </a:cubicBezTo>
                    <a:lnTo>
                      <a:pt x="332509" y="102524"/>
                    </a:lnTo>
                    <a:cubicBezTo>
                      <a:pt x="385442" y="99410"/>
                      <a:pt x="364694" y="104727"/>
                      <a:pt x="396240" y="94211"/>
                    </a:cubicBezTo>
                    <a:lnTo>
                      <a:pt x="404552" y="91440"/>
                    </a:lnTo>
                    <a:cubicBezTo>
                      <a:pt x="407323" y="90516"/>
                      <a:pt x="410435" y="90289"/>
                      <a:pt x="412865" y="88669"/>
                    </a:cubicBezTo>
                    <a:lnTo>
                      <a:pt x="429491" y="77586"/>
                    </a:lnTo>
                    <a:cubicBezTo>
                      <a:pt x="432262" y="75739"/>
                      <a:pt x="435448" y="74399"/>
                      <a:pt x="437803" y="72044"/>
                    </a:cubicBezTo>
                    <a:cubicBezTo>
                      <a:pt x="440574" y="69273"/>
                      <a:pt x="443106" y="66240"/>
                      <a:pt x="446116" y="63731"/>
                    </a:cubicBezTo>
                    <a:cubicBezTo>
                      <a:pt x="448674" y="61599"/>
                      <a:pt x="451940" y="60402"/>
                      <a:pt x="454429" y="58189"/>
                    </a:cubicBezTo>
                    <a:cubicBezTo>
                      <a:pt x="460287" y="52982"/>
                      <a:pt x="464533" y="45911"/>
                      <a:pt x="471054" y="41564"/>
                    </a:cubicBezTo>
                    <a:lnTo>
                      <a:pt x="495992" y="24939"/>
                    </a:lnTo>
                    <a:cubicBezTo>
                      <a:pt x="498763" y="23092"/>
                      <a:pt x="501146" y="20450"/>
                      <a:pt x="504305" y="19397"/>
                    </a:cubicBezTo>
                    <a:cubicBezTo>
                      <a:pt x="507076" y="18473"/>
                      <a:pt x="510005" y="17932"/>
                      <a:pt x="512618" y="16626"/>
                    </a:cubicBezTo>
                    <a:cubicBezTo>
                      <a:pt x="515597" y="15137"/>
                      <a:pt x="517888" y="12437"/>
                      <a:pt x="520931" y="11084"/>
                    </a:cubicBezTo>
                    <a:cubicBezTo>
                      <a:pt x="526269" y="8711"/>
                      <a:pt x="532014" y="7389"/>
                      <a:pt x="537556" y="5542"/>
                    </a:cubicBezTo>
                    <a:cubicBezTo>
                      <a:pt x="549480" y="1567"/>
                      <a:pt x="543038" y="3479"/>
                      <a:pt x="556952" y="0"/>
                    </a:cubicBezTo>
                    <a:cubicBezTo>
                      <a:pt x="569883" y="924"/>
                      <a:pt x="582924" y="848"/>
                      <a:pt x="595745" y="2771"/>
                    </a:cubicBezTo>
                    <a:cubicBezTo>
                      <a:pt x="601522" y="3638"/>
                      <a:pt x="612371" y="8313"/>
                      <a:pt x="612371" y="8313"/>
                    </a:cubicBezTo>
                    <a:cubicBezTo>
                      <a:pt x="621976" y="17919"/>
                      <a:pt x="626778" y="18289"/>
                      <a:pt x="617912" y="36022"/>
                    </a:cubicBezTo>
                    <a:cubicBezTo>
                      <a:pt x="616606" y="38634"/>
                      <a:pt x="612212" y="37487"/>
                      <a:pt x="609600" y="38793"/>
                    </a:cubicBezTo>
                    <a:cubicBezTo>
                      <a:pt x="606621" y="40282"/>
                      <a:pt x="604330" y="42982"/>
                      <a:pt x="601287" y="44335"/>
                    </a:cubicBezTo>
                    <a:cubicBezTo>
                      <a:pt x="595949" y="46708"/>
                      <a:pt x="590203" y="48030"/>
                      <a:pt x="584661" y="49877"/>
                    </a:cubicBezTo>
                    <a:lnTo>
                      <a:pt x="576349" y="52648"/>
                    </a:lnTo>
                    <a:cubicBezTo>
                      <a:pt x="573578" y="53572"/>
                      <a:pt x="570466" y="53799"/>
                      <a:pt x="568036" y="55419"/>
                    </a:cubicBezTo>
                    <a:cubicBezTo>
                      <a:pt x="565265" y="57266"/>
                      <a:pt x="562766" y="59608"/>
                      <a:pt x="559723" y="60960"/>
                    </a:cubicBezTo>
                    <a:cubicBezTo>
                      <a:pt x="554385" y="63332"/>
                      <a:pt x="547958" y="63262"/>
                      <a:pt x="543098" y="66502"/>
                    </a:cubicBezTo>
                    <a:cubicBezTo>
                      <a:pt x="532355" y="73664"/>
                      <a:pt x="537944" y="70991"/>
                      <a:pt x="526472" y="74815"/>
                    </a:cubicBezTo>
                    <a:cubicBezTo>
                      <a:pt x="523701" y="76662"/>
                      <a:pt x="521203" y="79004"/>
                      <a:pt x="518160" y="80357"/>
                    </a:cubicBezTo>
                    <a:cubicBezTo>
                      <a:pt x="518133" y="80369"/>
                      <a:pt x="497392" y="87279"/>
                      <a:pt x="493221" y="88669"/>
                    </a:cubicBezTo>
                    <a:lnTo>
                      <a:pt x="484909" y="91440"/>
                    </a:lnTo>
                    <a:cubicBezTo>
                      <a:pt x="482138" y="92364"/>
                      <a:pt x="479026" y="92591"/>
                      <a:pt x="476596" y="94211"/>
                    </a:cubicBezTo>
                    <a:cubicBezTo>
                      <a:pt x="473825" y="96058"/>
                      <a:pt x="471326" y="98400"/>
                      <a:pt x="468283" y="99753"/>
                    </a:cubicBezTo>
                    <a:cubicBezTo>
                      <a:pt x="468280" y="99755"/>
                      <a:pt x="447503" y="106680"/>
                      <a:pt x="443345" y="108066"/>
                    </a:cubicBezTo>
                    <a:lnTo>
                      <a:pt x="435032" y="110837"/>
                    </a:lnTo>
                    <a:cubicBezTo>
                      <a:pt x="432261" y="112684"/>
                      <a:pt x="429699" y="114890"/>
                      <a:pt x="426720" y="116379"/>
                    </a:cubicBezTo>
                    <a:cubicBezTo>
                      <a:pt x="424108" y="117685"/>
                      <a:pt x="421215" y="118347"/>
                      <a:pt x="418407" y="119149"/>
                    </a:cubicBezTo>
                    <a:cubicBezTo>
                      <a:pt x="398466" y="124845"/>
                      <a:pt x="416360" y="118968"/>
                      <a:pt x="393469" y="124691"/>
                    </a:cubicBezTo>
                    <a:cubicBezTo>
                      <a:pt x="390635" y="125399"/>
                      <a:pt x="388007" y="126828"/>
                      <a:pt x="385156" y="127462"/>
                    </a:cubicBezTo>
                    <a:cubicBezTo>
                      <a:pt x="379672" y="128681"/>
                      <a:pt x="374073" y="129309"/>
                      <a:pt x="368531" y="130233"/>
                    </a:cubicBezTo>
                    <a:cubicBezTo>
                      <a:pt x="346364" y="129309"/>
                      <a:pt x="324163" y="128989"/>
                      <a:pt x="302029" y="127462"/>
                    </a:cubicBezTo>
                    <a:cubicBezTo>
                      <a:pt x="297330" y="127138"/>
                      <a:pt x="292718" y="125930"/>
                      <a:pt x="288174" y="124691"/>
                    </a:cubicBezTo>
                    <a:cubicBezTo>
                      <a:pt x="282538" y="123154"/>
                      <a:pt x="277366" y="119678"/>
                      <a:pt x="271549" y="119149"/>
                    </a:cubicBezTo>
                    <a:lnTo>
                      <a:pt x="241069" y="116379"/>
                    </a:lnTo>
                    <a:cubicBezTo>
                      <a:pt x="218902" y="117302"/>
                      <a:pt x="196697" y="117569"/>
                      <a:pt x="174567" y="119149"/>
                    </a:cubicBezTo>
                    <a:cubicBezTo>
                      <a:pt x="170768" y="119420"/>
                      <a:pt x="167096" y="120716"/>
                      <a:pt x="163483" y="121920"/>
                    </a:cubicBezTo>
                    <a:cubicBezTo>
                      <a:pt x="144152" y="128364"/>
                      <a:pt x="155441" y="125763"/>
                      <a:pt x="138545" y="133004"/>
                    </a:cubicBezTo>
                    <a:cubicBezTo>
                      <a:pt x="135860" y="134155"/>
                      <a:pt x="133003" y="134851"/>
                      <a:pt x="130232" y="135775"/>
                    </a:cubicBezTo>
                    <a:cubicBezTo>
                      <a:pt x="103444" y="155868"/>
                      <a:pt x="131985" y="136286"/>
                      <a:pt x="110836" y="146859"/>
                    </a:cubicBezTo>
                    <a:cubicBezTo>
                      <a:pt x="107857" y="148348"/>
                      <a:pt x="105502" y="150911"/>
                      <a:pt x="102523" y="152400"/>
                    </a:cubicBezTo>
                    <a:cubicBezTo>
                      <a:pt x="99911" y="153706"/>
                      <a:pt x="96823" y="153865"/>
                      <a:pt x="94211" y="155171"/>
                    </a:cubicBezTo>
                    <a:cubicBezTo>
                      <a:pt x="78021" y="163267"/>
                      <a:pt x="93835" y="158841"/>
                      <a:pt x="77585" y="163484"/>
                    </a:cubicBezTo>
                    <a:cubicBezTo>
                      <a:pt x="73923" y="164530"/>
                      <a:pt x="70149" y="165161"/>
                      <a:pt x="66501" y="166255"/>
                    </a:cubicBezTo>
                    <a:cubicBezTo>
                      <a:pt x="60906" y="167934"/>
                      <a:pt x="49876" y="171797"/>
                      <a:pt x="49876" y="171797"/>
                    </a:cubicBezTo>
                    <a:cubicBezTo>
                      <a:pt x="42450" y="171178"/>
                      <a:pt x="19630" y="171914"/>
                      <a:pt x="8312" y="166255"/>
                    </a:cubicBezTo>
                    <a:cubicBezTo>
                      <a:pt x="5334" y="164766"/>
                      <a:pt x="2771" y="162560"/>
                      <a:pt x="0" y="160713"/>
                    </a:cubicBezTo>
                    <a:cubicBezTo>
                      <a:pt x="924" y="151477"/>
                      <a:pt x="1360" y="142178"/>
                      <a:pt x="2771" y="133004"/>
                    </a:cubicBezTo>
                    <a:cubicBezTo>
                      <a:pt x="4618" y="120996"/>
                      <a:pt x="4616" y="126538"/>
                      <a:pt x="13854" y="121920"/>
                    </a:cubicBezTo>
                    <a:cubicBezTo>
                      <a:pt x="16833" y="120431"/>
                      <a:pt x="19124" y="117731"/>
                      <a:pt x="22167" y="116379"/>
                    </a:cubicBezTo>
                    <a:cubicBezTo>
                      <a:pt x="43603" y="106853"/>
                      <a:pt x="18473" y="112222"/>
                      <a:pt x="22167" y="110837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52" name="Forme libre 51"/>
              <p:cNvSpPr/>
              <p:nvPr/>
            </p:nvSpPr>
            <p:spPr>
              <a:xfrm flipH="1">
                <a:off x="6120754" y="2483708"/>
                <a:ext cx="611485" cy="278806"/>
              </a:xfrm>
              <a:custGeom>
                <a:avLst/>
                <a:gdLst>
                  <a:gd name="connsiteX0" fmla="*/ 0 w 1071677"/>
                  <a:gd name="connsiteY0" fmla="*/ 4486 h 278806"/>
                  <a:gd name="connsiteX1" fmla="*/ 479145 w 1071677"/>
                  <a:gd name="connsiteY1" fmla="*/ 37405 h 278806"/>
                  <a:gd name="connsiteX2" fmla="*/ 1071677 w 1071677"/>
                  <a:gd name="connsiteY2" fmla="*/ 278806 h 278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71677" h="278806">
                    <a:moveTo>
                      <a:pt x="0" y="4486"/>
                    </a:moveTo>
                    <a:cubicBezTo>
                      <a:pt x="150266" y="-1915"/>
                      <a:pt x="300532" y="-8315"/>
                      <a:pt x="479145" y="37405"/>
                    </a:cubicBezTo>
                    <a:cubicBezTo>
                      <a:pt x="657758" y="83125"/>
                      <a:pt x="864717" y="180965"/>
                      <a:pt x="1071677" y="278806"/>
                    </a:cubicBez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53" name="Forme libre 52"/>
              <p:cNvSpPr/>
              <p:nvPr/>
            </p:nvSpPr>
            <p:spPr>
              <a:xfrm flipH="1">
                <a:off x="6124411" y="2824694"/>
                <a:ext cx="603137" cy="236494"/>
              </a:xfrm>
              <a:custGeom>
                <a:avLst/>
                <a:gdLst>
                  <a:gd name="connsiteX0" fmla="*/ 0 w 1057047"/>
                  <a:gd name="connsiteY0" fmla="*/ 223113 h 236494"/>
                  <a:gd name="connsiteX1" fmla="*/ 486461 w 1057047"/>
                  <a:gd name="connsiteY1" fmla="*/ 212140 h 236494"/>
                  <a:gd name="connsiteX2" fmla="*/ 1057047 w 1057047"/>
                  <a:gd name="connsiteY2" fmla="*/ 0 h 236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57047" h="236494">
                    <a:moveTo>
                      <a:pt x="0" y="223113"/>
                    </a:moveTo>
                    <a:cubicBezTo>
                      <a:pt x="155143" y="236219"/>
                      <a:pt x="310287" y="249326"/>
                      <a:pt x="486461" y="212140"/>
                    </a:cubicBezTo>
                    <a:cubicBezTo>
                      <a:pt x="662636" y="174954"/>
                      <a:pt x="859841" y="87477"/>
                      <a:pt x="1057047" y="0"/>
                    </a:cubicBez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</p:grpSp>
        <p:grpSp>
          <p:nvGrpSpPr>
            <p:cNvPr id="56" name="Groupe 55"/>
            <p:cNvGrpSpPr/>
            <p:nvPr/>
          </p:nvGrpSpPr>
          <p:grpSpPr>
            <a:xfrm flipH="1">
              <a:off x="7328447" y="2304519"/>
              <a:ext cx="699937" cy="1058170"/>
              <a:chOff x="6120754" y="2320485"/>
              <a:chExt cx="699937" cy="1058170"/>
            </a:xfrm>
          </p:grpSpPr>
          <p:sp>
            <p:nvSpPr>
              <p:cNvPr id="57" name="Forme libre 56"/>
              <p:cNvSpPr/>
              <p:nvPr/>
            </p:nvSpPr>
            <p:spPr>
              <a:xfrm rot="16728042">
                <a:off x="6423499" y="2981462"/>
                <a:ext cx="622588" cy="171797"/>
              </a:xfrm>
              <a:custGeom>
                <a:avLst/>
                <a:gdLst>
                  <a:gd name="connsiteX0" fmla="*/ 22167 w 622588"/>
                  <a:gd name="connsiteY0" fmla="*/ 110837 h 171797"/>
                  <a:gd name="connsiteX1" fmla="*/ 44334 w 622588"/>
                  <a:gd name="connsiteY1" fmla="*/ 108066 h 171797"/>
                  <a:gd name="connsiteX2" fmla="*/ 66501 w 622588"/>
                  <a:gd name="connsiteY2" fmla="*/ 102524 h 171797"/>
                  <a:gd name="connsiteX3" fmla="*/ 91440 w 622588"/>
                  <a:gd name="connsiteY3" fmla="*/ 91440 h 171797"/>
                  <a:gd name="connsiteX4" fmla="*/ 99752 w 622588"/>
                  <a:gd name="connsiteY4" fmla="*/ 88669 h 171797"/>
                  <a:gd name="connsiteX5" fmla="*/ 124691 w 622588"/>
                  <a:gd name="connsiteY5" fmla="*/ 72044 h 171797"/>
                  <a:gd name="connsiteX6" fmla="*/ 133003 w 622588"/>
                  <a:gd name="connsiteY6" fmla="*/ 66502 h 171797"/>
                  <a:gd name="connsiteX7" fmla="*/ 157941 w 622588"/>
                  <a:gd name="connsiteY7" fmla="*/ 58189 h 171797"/>
                  <a:gd name="connsiteX8" fmla="*/ 166254 w 622588"/>
                  <a:gd name="connsiteY8" fmla="*/ 55419 h 171797"/>
                  <a:gd name="connsiteX9" fmla="*/ 216131 w 622588"/>
                  <a:gd name="connsiteY9" fmla="*/ 58189 h 171797"/>
                  <a:gd name="connsiteX10" fmla="*/ 232756 w 622588"/>
                  <a:gd name="connsiteY10" fmla="*/ 63731 h 171797"/>
                  <a:gd name="connsiteX11" fmla="*/ 241069 w 622588"/>
                  <a:gd name="connsiteY11" fmla="*/ 66502 h 171797"/>
                  <a:gd name="connsiteX12" fmla="*/ 257694 w 622588"/>
                  <a:gd name="connsiteY12" fmla="*/ 77586 h 171797"/>
                  <a:gd name="connsiteX13" fmla="*/ 266007 w 622588"/>
                  <a:gd name="connsiteY13" fmla="*/ 80357 h 171797"/>
                  <a:gd name="connsiteX14" fmla="*/ 274320 w 622588"/>
                  <a:gd name="connsiteY14" fmla="*/ 85899 h 171797"/>
                  <a:gd name="connsiteX15" fmla="*/ 290945 w 622588"/>
                  <a:gd name="connsiteY15" fmla="*/ 91440 h 171797"/>
                  <a:gd name="connsiteX16" fmla="*/ 307571 w 622588"/>
                  <a:gd name="connsiteY16" fmla="*/ 96982 h 171797"/>
                  <a:gd name="connsiteX17" fmla="*/ 315883 w 622588"/>
                  <a:gd name="connsiteY17" fmla="*/ 99753 h 171797"/>
                  <a:gd name="connsiteX18" fmla="*/ 332509 w 622588"/>
                  <a:gd name="connsiteY18" fmla="*/ 102524 h 171797"/>
                  <a:gd name="connsiteX19" fmla="*/ 396240 w 622588"/>
                  <a:gd name="connsiteY19" fmla="*/ 94211 h 171797"/>
                  <a:gd name="connsiteX20" fmla="*/ 404552 w 622588"/>
                  <a:gd name="connsiteY20" fmla="*/ 91440 h 171797"/>
                  <a:gd name="connsiteX21" fmla="*/ 412865 w 622588"/>
                  <a:gd name="connsiteY21" fmla="*/ 88669 h 171797"/>
                  <a:gd name="connsiteX22" fmla="*/ 429491 w 622588"/>
                  <a:gd name="connsiteY22" fmla="*/ 77586 h 171797"/>
                  <a:gd name="connsiteX23" fmla="*/ 437803 w 622588"/>
                  <a:gd name="connsiteY23" fmla="*/ 72044 h 171797"/>
                  <a:gd name="connsiteX24" fmla="*/ 446116 w 622588"/>
                  <a:gd name="connsiteY24" fmla="*/ 63731 h 171797"/>
                  <a:gd name="connsiteX25" fmla="*/ 454429 w 622588"/>
                  <a:gd name="connsiteY25" fmla="*/ 58189 h 171797"/>
                  <a:gd name="connsiteX26" fmla="*/ 471054 w 622588"/>
                  <a:gd name="connsiteY26" fmla="*/ 41564 h 171797"/>
                  <a:gd name="connsiteX27" fmla="*/ 495992 w 622588"/>
                  <a:gd name="connsiteY27" fmla="*/ 24939 h 171797"/>
                  <a:gd name="connsiteX28" fmla="*/ 504305 w 622588"/>
                  <a:gd name="connsiteY28" fmla="*/ 19397 h 171797"/>
                  <a:gd name="connsiteX29" fmla="*/ 512618 w 622588"/>
                  <a:gd name="connsiteY29" fmla="*/ 16626 h 171797"/>
                  <a:gd name="connsiteX30" fmla="*/ 520931 w 622588"/>
                  <a:gd name="connsiteY30" fmla="*/ 11084 h 171797"/>
                  <a:gd name="connsiteX31" fmla="*/ 537556 w 622588"/>
                  <a:gd name="connsiteY31" fmla="*/ 5542 h 171797"/>
                  <a:gd name="connsiteX32" fmla="*/ 556952 w 622588"/>
                  <a:gd name="connsiteY32" fmla="*/ 0 h 171797"/>
                  <a:gd name="connsiteX33" fmla="*/ 595745 w 622588"/>
                  <a:gd name="connsiteY33" fmla="*/ 2771 h 171797"/>
                  <a:gd name="connsiteX34" fmla="*/ 612371 w 622588"/>
                  <a:gd name="connsiteY34" fmla="*/ 8313 h 171797"/>
                  <a:gd name="connsiteX35" fmla="*/ 617912 w 622588"/>
                  <a:gd name="connsiteY35" fmla="*/ 36022 h 171797"/>
                  <a:gd name="connsiteX36" fmla="*/ 609600 w 622588"/>
                  <a:gd name="connsiteY36" fmla="*/ 38793 h 171797"/>
                  <a:gd name="connsiteX37" fmla="*/ 601287 w 622588"/>
                  <a:gd name="connsiteY37" fmla="*/ 44335 h 171797"/>
                  <a:gd name="connsiteX38" fmla="*/ 584661 w 622588"/>
                  <a:gd name="connsiteY38" fmla="*/ 49877 h 171797"/>
                  <a:gd name="connsiteX39" fmla="*/ 576349 w 622588"/>
                  <a:gd name="connsiteY39" fmla="*/ 52648 h 171797"/>
                  <a:gd name="connsiteX40" fmla="*/ 568036 w 622588"/>
                  <a:gd name="connsiteY40" fmla="*/ 55419 h 171797"/>
                  <a:gd name="connsiteX41" fmla="*/ 559723 w 622588"/>
                  <a:gd name="connsiteY41" fmla="*/ 60960 h 171797"/>
                  <a:gd name="connsiteX42" fmla="*/ 543098 w 622588"/>
                  <a:gd name="connsiteY42" fmla="*/ 66502 h 171797"/>
                  <a:gd name="connsiteX43" fmla="*/ 526472 w 622588"/>
                  <a:gd name="connsiteY43" fmla="*/ 74815 h 171797"/>
                  <a:gd name="connsiteX44" fmla="*/ 518160 w 622588"/>
                  <a:gd name="connsiteY44" fmla="*/ 80357 h 171797"/>
                  <a:gd name="connsiteX45" fmla="*/ 493221 w 622588"/>
                  <a:gd name="connsiteY45" fmla="*/ 88669 h 171797"/>
                  <a:gd name="connsiteX46" fmla="*/ 484909 w 622588"/>
                  <a:gd name="connsiteY46" fmla="*/ 91440 h 171797"/>
                  <a:gd name="connsiteX47" fmla="*/ 476596 w 622588"/>
                  <a:gd name="connsiteY47" fmla="*/ 94211 h 171797"/>
                  <a:gd name="connsiteX48" fmla="*/ 468283 w 622588"/>
                  <a:gd name="connsiteY48" fmla="*/ 99753 h 171797"/>
                  <a:gd name="connsiteX49" fmla="*/ 443345 w 622588"/>
                  <a:gd name="connsiteY49" fmla="*/ 108066 h 171797"/>
                  <a:gd name="connsiteX50" fmla="*/ 435032 w 622588"/>
                  <a:gd name="connsiteY50" fmla="*/ 110837 h 171797"/>
                  <a:gd name="connsiteX51" fmla="*/ 426720 w 622588"/>
                  <a:gd name="connsiteY51" fmla="*/ 116379 h 171797"/>
                  <a:gd name="connsiteX52" fmla="*/ 418407 w 622588"/>
                  <a:gd name="connsiteY52" fmla="*/ 119149 h 171797"/>
                  <a:gd name="connsiteX53" fmla="*/ 393469 w 622588"/>
                  <a:gd name="connsiteY53" fmla="*/ 124691 h 171797"/>
                  <a:gd name="connsiteX54" fmla="*/ 385156 w 622588"/>
                  <a:gd name="connsiteY54" fmla="*/ 127462 h 171797"/>
                  <a:gd name="connsiteX55" fmla="*/ 368531 w 622588"/>
                  <a:gd name="connsiteY55" fmla="*/ 130233 h 171797"/>
                  <a:gd name="connsiteX56" fmla="*/ 302029 w 622588"/>
                  <a:gd name="connsiteY56" fmla="*/ 127462 h 171797"/>
                  <a:gd name="connsiteX57" fmla="*/ 288174 w 622588"/>
                  <a:gd name="connsiteY57" fmla="*/ 124691 h 171797"/>
                  <a:gd name="connsiteX58" fmla="*/ 271549 w 622588"/>
                  <a:gd name="connsiteY58" fmla="*/ 119149 h 171797"/>
                  <a:gd name="connsiteX59" fmla="*/ 241069 w 622588"/>
                  <a:gd name="connsiteY59" fmla="*/ 116379 h 171797"/>
                  <a:gd name="connsiteX60" fmla="*/ 174567 w 622588"/>
                  <a:gd name="connsiteY60" fmla="*/ 119149 h 171797"/>
                  <a:gd name="connsiteX61" fmla="*/ 163483 w 622588"/>
                  <a:gd name="connsiteY61" fmla="*/ 121920 h 171797"/>
                  <a:gd name="connsiteX62" fmla="*/ 138545 w 622588"/>
                  <a:gd name="connsiteY62" fmla="*/ 133004 h 171797"/>
                  <a:gd name="connsiteX63" fmla="*/ 130232 w 622588"/>
                  <a:gd name="connsiteY63" fmla="*/ 135775 h 171797"/>
                  <a:gd name="connsiteX64" fmla="*/ 110836 w 622588"/>
                  <a:gd name="connsiteY64" fmla="*/ 146859 h 171797"/>
                  <a:gd name="connsiteX65" fmla="*/ 102523 w 622588"/>
                  <a:gd name="connsiteY65" fmla="*/ 152400 h 171797"/>
                  <a:gd name="connsiteX66" fmla="*/ 94211 w 622588"/>
                  <a:gd name="connsiteY66" fmla="*/ 155171 h 171797"/>
                  <a:gd name="connsiteX67" fmla="*/ 77585 w 622588"/>
                  <a:gd name="connsiteY67" fmla="*/ 163484 h 171797"/>
                  <a:gd name="connsiteX68" fmla="*/ 66501 w 622588"/>
                  <a:gd name="connsiteY68" fmla="*/ 166255 h 171797"/>
                  <a:gd name="connsiteX69" fmla="*/ 49876 w 622588"/>
                  <a:gd name="connsiteY69" fmla="*/ 171797 h 171797"/>
                  <a:gd name="connsiteX70" fmla="*/ 8312 w 622588"/>
                  <a:gd name="connsiteY70" fmla="*/ 166255 h 171797"/>
                  <a:gd name="connsiteX71" fmla="*/ 0 w 622588"/>
                  <a:gd name="connsiteY71" fmla="*/ 160713 h 171797"/>
                  <a:gd name="connsiteX72" fmla="*/ 2771 w 622588"/>
                  <a:gd name="connsiteY72" fmla="*/ 133004 h 171797"/>
                  <a:gd name="connsiteX73" fmla="*/ 13854 w 622588"/>
                  <a:gd name="connsiteY73" fmla="*/ 121920 h 171797"/>
                  <a:gd name="connsiteX74" fmla="*/ 22167 w 622588"/>
                  <a:gd name="connsiteY74" fmla="*/ 116379 h 171797"/>
                  <a:gd name="connsiteX75" fmla="*/ 22167 w 622588"/>
                  <a:gd name="connsiteY75" fmla="*/ 110837 h 171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622588" h="171797">
                    <a:moveTo>
                      <a:pt x="22167" y="110837"/>
                    </a:moveTo>
                    <a:cubicBezTo>
                      <a:pt x="25861" y="109452"/>
                      <a:pt x="37015" y="109438"/>
                      <a:pt x="44334" y="108066"/>
                    </a:cubicBezTo>
                    <a:cubicBezTo>
                      <a:pt x="51820" y="106662"/>
                      <a:pt x="66501" y="102524"/>
                      <a:pt x="66501" y="102524"/>
                    </a:cubicBezTo>
                    <a:cubicBezTo>
                      <a:pt x="79675" y="93741"/>
                      <a:pt x="71654" y="98036"/>
                      <a:pt x="91440" y="91440"/>
                    </a:cubicBezTo>
                    <a:cubicBezTo>
                      <a:pt x="94211" y="90516"/>
                      <a:pt x="97322" y="90289"/>
                      <a:pt x="99752" y="88669"/>
                    </a:cubicBezTo>
                    <a:lnTo>
                      <a:pt x="124691" y="72044"/>
                    </a:lnTo>
                    <a:cubicBezTo>
                      <a:pt x="127462" y="70197"/>
                      <a:pt x="129844" y="67555"/>
                      <a:pt x="133003" y="66502"/>
                    </a:cubicBezTo>
                    <a:lnTo>
                      <a:pt x="157941" y="58189"/>
                    </a:lnTo>
                    <a:lnTo>
                      <a:pt x="166254" y="55419"/>
                    </a:lnTo>
                    <a:cubicBezTo>
                      <a:pt x="182880" y="56342"/>
                      <a:pt x="199608" y="56124"/>
                      <a:pt x="216131" y="58189"/>
                    </a:cubicBezTo>
                    <a:cubicBezTo>
                      <a:pt x="221927" y="58913"/>
                      <a:pt x="227214" y="61884"/>
                      <a:pt x="232756" y="63731"/>
                    </a:cubicBezTo>
                    <a:lnTo>
                      <a:pt x="241069" y="66502"/>
                    </a:lnTo>
                    <a:cubicBezTo>
                      <a:pt x="246611" y="70197"/>
                      <a:pt x="251375" y="75480"/>
                      <a:pt x="257694" y="77586"/>
                    </a:cubicBezTo>
                    <a:cubicBezTo>
                      <a:pt x="260465" y="78510"/>
                      <a:pt x="263394" y="79051"/>
                      <a:pt x="266007" y="80357"/>
                    </a:cubicBezTo>
                    <a:cubicBezTo>
                      <a:pt x="268986" y="81846"/>
                      <a:pt x="271277" y="84546"/>
                      <a:pt x="274320" y="85899"/>
                    </a:cubicBezTo>
                    <a:cubicBezTo>
                      <a:pt x="279658" y="88271"/>
                      <a:pt x="285403" y="89593"/>
                      <a:pt x="290945" y="91440"/>
                    </a:cubicBezTo>
                    <a:lnTo>
                      <a:pt x="307571" y="96982"/>
                    </a:lnTo>
                    <a:cubicBezTo>
                      <a:pt x="310342" y="97906"/>
                      <a:pt x="313002" y="99273"/>
                      <a:pt x="315883" y="99753"/>
                    </a:cubicBezTo>
                    <a:lnTo>
                      <a:pt x="332509" y="102524"/>
                    </a:lnTo>
                    <a:cubicBezTo>
                      <a:pt x="385442" y="99410"/>
                      <a:pt x="364694" y="104727"/>
                      <a:pt x="396240" y="94211"/>
                    </a:cubicBezTo>
                    <a:lnTo>
                      <a:pt x="404552" y="91440"/>
                    </a:lnTo>
                    <a:cubicBezTo>
                      <a:pt x="407323" y="90516"/>
                      <a:pt x="410435" y="90289"/>
                      <a:pt x="412865" y="88669"/>
                    </a:cubicBezTo>
                    <a:lnTo>
                      <a:pt x="429491" y="77586"/>
                    </a:lnTo>
                    <a:cubicBezTo>
                      <a:pt x="432262" y="75739"/>
                      <a:pt x="435448" y="74399"/>
                      <a:pt x="437803" y="72044"/>
                    </a:cubicBezTo>
                    <a:cubicBezTo>
                      <a:pt x="440574" y="69273"/>
                      <a:pt x="443106" y="66240"/>
                      <a:pt x="446116" y="63731"/>
                    </a:cubicBezTo>
                    <a:cubicBezTo>
                      <a:pt x="448674" y="61599"/>
                      <a:pt x="451940" y="60402"/>
                      <a:pt x="454429" y="58189"/>
                    </a:cubicBezTo>
                    <a:cubicBezTo>
                      <a:pt x="460287" y="52982"/>
                      <a:pt x="464533" y="45911"/>
                      <a:pt x="471054" y="41564"/>
                    </a:cubicBezTo>
                    <a:lnTo>
                      <a:pt x="495992" y="24939"/>
                    </a:lnTo>
                    <a:cubicBezTo>
                      <a:pt x="498763" y="23092"/>
                      <a:pt x="501146" y="20450"/>
                      <a:pt x="504305" y="19397"/>
                    </a:cubicBezTo>
                    <a:cubicBezTo>
                      <a:pt x="507076" y="18473"/>
                      <a:pt x="510005" y="17932"/>
                      <a:pt x="512618" y="16626"/>
                    </a:cubicBezTo>
                    <a:cubicBezTo>
                      <a:pt x="515597" y="15137"/>
                      <a:pt x="517888" y="12437"/>
                      <a:pt x="520931" y="11084"/>
                    </a:cubicBezTo>
                    <a:cubicBezTo>
                      <a:pt x="526269" y="8711"/>
                      <a:pt x="532014" y="7389"/>
                      <a:pt x="537556" y="5542"/>
                    </a:cubicBezTo>
                    <a:cubicBezTo>
                      <a:pt x="549480" y="1567"/>
                      <a:pt x="543038" y="3479"/>
                      <a:pt x="556952" y="0"/>
                    </a:cubicBezTo>
                    <a:cubicBezTo>
                      <a:pt x="569883" y="924"/>
                      <a:pt x="582924" y="848"/>
                      <a:pt x="595745" y="2771"/>
                    </a:cubicBezTo>
                    <a:cubicBezTo>
                      <a:pt x="601522" y="3638"/>
                      <a:pt x="612371" y="8313"/>
                      <a:pt x="612371" y="8313"/>
                    </a:cubicBezTo>
                    <a:cubicBezTo>
                      <a:pt x="621976" y="17919"/>
                      <a:pt x="626778" y="18289"/>
                      <a:pt x="617912" y="36022"/>
                    </a:cubicBezTo>
                    <a:cubicBezTo>
                      <a:pt x="616606" y="38634"/>
                      <a:pt x="612212" y="37487"/>
                      <a:pt x="609600" y="38793"/>
                    </a:cubicBezTo>
                    <a:cubicBezTo>
                      <a:pt x="606621" y="40282"/>
                      <a:pt x="604330" y="42982"/>
                      <a:pt x="601287" y="44335"/>
                    </a:cubicBezTo>
                    <a:cubicBezTo>
                      <a:pt x="595949" y="46708"/>
                      <a:pt x="590203" y="48030"/>
                      <a:pt x="584661" y="49877"/>
                    </a:cubicBezTo>
                    <a:lnTo>
                      <a:pt x="576349" y="52648"/>
                    </a:lnTo>
                    <a:cubicBezTo>
                      <a:pt x="573578" y="53572"/>
                      <a:pt x="570466" y="53799"/>
                      <a:pt x="568036" y="55419"/>
                    </a:cubicBezTo>
                    <a:cubicBezTo>
                      <a:pt x="565265" y="57266"/>
                      <a:pt x="562766" y="59608"/>
                      <a:pt x="559723" y="60960"/>
                    </a:cubicBezTo>
                    <a:cubicBezTo>
                      <a:pt x="554385" y="63332"/>
                      <a:pt x="547958" y="63262"/>
                      <a:pt x="543098" y="66502"/>
                    </a:cubicBezTo>
                    <a:cubicBezTo>
                      <a:pt x="532355" y="73664"/>
                      <a:pt x="537944" y="70991"/>
                      <a:pt x="526472" y="74815"/>
                    </a:cubicBezTo>
                    <a:cubicBezTo>
                      <a:pt x="523701" y="76662"/>
                      <a:pt x="521203" y="79004"/>
                      <a:pt x="518160" y="80357"/>
                    </a:cubicBezTo>
                    <a:cubicBezTo>
                      <a:pt x="518133" y="80369"/>
                      <a:pt x="497392" y="87279"/>
                      <a:pt x="493221" y="88669"/>
                    </a:cubicBezTo>
                    <a:lnTo>
                      <a:pt x="484909" y="91440"/>
                    </a:lnTo>
                    <a:cubicBezTo>
                      <a:pt x="482138" y="92364"/>
                      <a:pt x="479026" y="92591"/>
                      <a:pt x="476596" y="94211"/>
                    </a:cubicBezTo>
                    <a:cubicBezTo>
                      <a:pt x="473825" y="96058"/>
                      <a:pt x="471326" y="98400"/>
                      <a:pt x="468283" y="99753"/>
                    </a:cubicBezTo>
                    <a:cubicBezTo>
                      <a:pt x="468280" y="99755"/>
                      <a:pt x="447503" y="106680"/>
                      <a:pt x="443345" y="108066"/>
                    </a:cubicBezTo>
                    <a:lnTo>
                      <a:pt x="435032" y="110837"/>
                    </a:lnTo>
                    <a:cubicBezTo>
                      <a:pt x="432261" y="112684"/>
                      <a:pt x="429699" y="114890"/>
                      <a:pt x="426720" y="116379"/>
                    </a:cubicBezTo>
                    <a:cubicBezTo>
                      <a:pt x="424108" y="117685"/>
                      <a:pt x="421215" y="118347"/>
                      <a:pt x="418407" y="119149"/>
                    </a:cubicBezTo>
                    <a:cubicBezTo>
                      <a:pt x="398466" y="124845"/>
                      <a:pt x="416360" y="118968"/>
                      <a:pt x="393469" y="124691"/>
                    </a:cubicBezTo>
                    <a:cubicBezTo>
                      <a:pt x="390635" y="125399"/>
                      <a:pt x="388007" y="126828"/>
                      <a:pt x="385156" y="127462"/>
                    </a:cubicBezTo>
                    <a:cubicBezTo>
                      <a:pt x="379672" y="128681"/>
                      <a:pt x="374073" y="129309"/>
                      <a:pt x="368531" y="130233"/>
                    </a:cubicBezTo>
                    <a:cubicBezTo>
                      <a:pt x="346364" y="129309"/>
                      <a:pt x="324163" y="128989"/>
                      <a:pt x="302029" y="127462"/>
                    </a:cubicBezTo>
                    <a:cubicBezTo>
                      <a:pt x="297330" y="127138"/>
                      <a:pt x="292718" y="125930"/>
                      <a:pt x="288174" y="124691"/>
                    </a:cubicBezTo>
                    <a:cubicBezTo>
                      <a:pt x="282538" y="123154"/>
                      <a:pt x="277366" y="119678"/>
                      <a:pt x="271549" y="119149"/>
                    </a:cubicBezTo>
                    <a:lnTo>
                      <a:pt x="241069" y="116379"/>
                    </a:lnTo>
                    <a:cubicBezTo>
                      <a:pt x="218902" y="117302"/>
                      <a:pt x="196697" y="117569"/>
                      <a:pt x="174567" y="119149"/>
                    </a:cubicBezTo>
                    <a:cubicBezTo>
                      <a:pt x="170768" y="119420"/>
                      <a:pt x="167096" y="120716"/>
                      <a:pt x="163483" y="121920"/>
                    </a:cubicBezTo>
                    <a:cubicBezTo>
                      <a:pt x="144152" y="128364"/>
                      <a:pt x="155441" y="125763"/>
                      <a:pt x="138545" y="133004"/>
                    </a:cubicBezTo>
                    <a:cubicBezTo>
                      <a:pt x="135860" y="134155"/>
                      <a:pt x="133003" y="134851"/>
                      <a:pt x="130232" y="135775"/>
                    </a:cubicBezTo>
                    <a:cubicBezTo>
                      <a:pt x="103444" y="155868"/>
                      <a:pt x="131985" y="136286"/>
                      <a:pt x="110836" y="146859"/>
                    </a:cubicBezTo>
                    <a:cubicBezTo>
                      <a:pt x="107857" y="148348"/>
                      <a:pt x="105502" y="150911"/>
                      <a:pt x="102523" y="152400"/>
                    </a:cubicBezTo>
                    <a:cubicBezTo>
                      <a:pt x="99911" y="153706"/>
                      <a:pt x="96823" y="153865"/>
                      <a:pt x="94211" y="155171"/>
                    </a:cubicBezTo>
                    <a:cubicBezTo>
                      <a:pt x="78021" y="163267"/>
                      <a:pt x="93835" y="158841"/>
                      <a:pt x="77585" y="163484"/>
                    </a:cubicBezTo>
                    <a:cubicBezTo>
                      <a:pt x="73923" y="164530"/>
                      <a:pt x="70149" y="165161"/>
                      <a:pt x="66501" y="166255"/>
                    </a:cubicBezTo>
                    <a:cubicBezTo>
                      <a:pt x="60906" y="167934"/>
                      <a:pt x="49876" y="171797"/>
                      <a:pt x="49876" y="171797"/>
                    </a:cubicBezTo>
                    <a:cubicBezTo>
                      <a:pt x="42450" y="171178"/>
                      <a:pt x="19630" y="171914"/>
                      <a:pt x="8312" y="166255"/>
                    </a:cubicBezTo>
                    <a:cubicBezTo>
                      <a:pt x="5334" y="164766"/>
                      <a:pt x="2771" y="162560"/>
                      <a:pt x="0" y="160713"/>
                    </a:cubicBezTo>
                    <a:cubicBezTo>
                      <a:pt x="924" y="151477"/>
                      <a:pt x="1360" y="142178"/>
                      <a:pt x="2771" y="133004"/>
                    </a:cubicBezTo>
                    <a:cubicBezTo>
                      <a:pt x="4618" y="120996"/>
                      <a:pt x="4616" y="126538"/>
                      <a:pt x="13854" y="121920"/>
                    </a:cubicBezTo>
                    <a:cubicBezTo>
                      <a:pt x="16833" y="120431"/>
                      <a:pt x="19124" y="117731"/>
                      <a:pt x="22167" y="116379"/>
                    </a:cubicBezTo>
                    <a:cubicBezTo>
                      <a:pt x="43603" y="106853"/>
                      <a:pt x="18473" y="112222"/>
                      <a:pt x="22167" y="110837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58" name="Forme libre 57"/>
              <p:cNvSpPr/>
              <p:nvPr/>
            </p:nvSpPr>
            <p:spPr>
              <a:xfrm rot="16728042">
                <a:off x="6571547" y="2434718"/>
                <a:ext cx="342774" cy="114307"/>
              </a:xfrm>
              <a:custGeom>
                <a:avLst/>
                <a:gdLst>
                  <a:gd name="connsiteX0" fmla="*/ 22167 w 622588"/>
                  <a:gd name="connsiteY0" fmla="*/ 110837 h 171797"/>
                  <a:gd name="connsiteX1" fmla="*/ 44334 w 622588"/>
                  <a:gd name="connsiteY1" fmla="*/ 108066 h 171797"/>
                  <a:gd name="connsiteX2" fmla="*/ 66501 w 622588"/>
                  <a:gd name="connsiteY2" fmla="*/ 102524 h 171797"/>
                  <a:gd name="connsiteX3" fmla="*/ 91440 w 622588"/>
                  <a:gd name="connsiteY3" fmla="*/ 91440 h 171797"/>
                  <a:gd name="connsiteX4" fmla="*/ 99752 w 622588"/>
                  <a:gd name="connsiteY4" fmla="*/ 88669 h 171797"/>
                  <a:gd name="connsiteX5" fmla="*/ 124691 w 622588"/>
                  <a:gd name="connsiteY5" fmla="*/ 72044 h 171797"/>
                  <a:gd name="connsiteX6" fmla="*/ 133003 w 622588"/>
                  <a:gd name="connsiteY6" fmla="*/ 66502 h 171797"/>
                  <a:gd name="connsiteX7" fmla="*/ 157941 w 622588"/>
                  <a:gd name="connsiteY7" fmla="*/ 58189 h 171797"/>
                  <a:gd name="connsiteX8" fmla="*/ 166254 w 622588"/>
                  <a:gd name="connsiteY8" fmla="*/ 55419 h 171797"/>
                  <a:gd name="connsiteX9" fmla="*/ 216131 w 622588"/>
                  <a:gd name="connsiteY9" fmla="*/ 58189 h 171797"/>
                  <a:gd name="connsiteX10" fmla="*/ 232756 w 622588"/>
                  <a:gd name="connsiteY10" fmla="*/ 63731 h 171797"/>
                  <a:gd name="connsiteX11" fmla="*/ 241069 w 622588"/>
                  <a:gd name="connsiteY11" fmla="*/ 66502 h 171797"/>
                  <a:gd name="connsiteX12" fmla="*/ 257694 w 622588"/>
                  <a:gd name="connsiteY12" fmla="*/ 77586 h 171797"/>
                  <a:gd name="connsiteX13" fmla="*/ 266007 w 622588"/>
                  <a:gd name="connsiteY13" fmla="*/ 80357 h 171797"/>
                  <a:gd name="connsiteX14" fmla="*/ 274320 w 622588"/>
                  <a:gd name="connsiteY14" fmla="*/ 85899 h 171797"/>
                  <a:gd name="connsiteX15" fmla="*/ 290945 w 622588"/>
                  <a:gd name="connsiteY15" fmla="*/ 91440 h 171797"/>
                  <a:gd name="connsiteX16" fmla="*/ 307571 w 622588"/>
                  <a:gd name="connsiteY16" fmla="*/ 96982 h 171797"/>
                  <a:gd name="connsiteX17" fmla="*/ 315883 w 622588"/>
                  <a:gd name="connsiteY17" fmla="*/ 99753 h 171797"/>
                  <a:gd name="connsiteX18" fmla="*/ 332509 w 622588"/>
                  <a:gd name="connsiteY18" fmla="*/ 102524 h 171797"/>
                  <a:gd name="connsiteX19" fmla="*/ 396240 w 622588"/>
                  <a:gd name="connsiteY19" fmla="*/ 94211 h 171797"/>
                  <a:gd name="connsiteX20" fmla="*/ 404552 w 622588"/>
                  <a:gd name="connsiteY20" fmla="*/ 91440 h 171797"/>
                  <a:gd name="connsiteX21" fmla="*/ 412865 w 622588"/>
                  <a:gd name="connsiteY21" fmla="*/ 88669 h 171797"/>
                  <a:gd name="connsiteX22" fmla="*/ 429491 w 622588"/>
                  <a:gd name="connsiteY22" fmla="*/ 77586 h 171797"/>
                  <a:gd name="connsiteX23" fmla="*/ 437803 w 622588"/>
                  <a:gd name="connsiteY23" fmla="*/ 72044 h 171797"/>
                  <a:gd name="connsiteX24" fmla="*/ 446116 w 622588"/>
                  <a:gd name="connsiteY24" fmla="*/ 63731 h 171797"/>
                  <a:gd name="connsiteX25" fmla="*/ 454429 w 622588"/>
                  <a:gd name="connsiteY25" fmla="*/ 58189 h 171797"/>
                  <a:gd name="connsiteX26" fmla="*/ 471054 w 622588"/>
                  <a:gd name="connsiteY26" fmla="*/ 41564 h 171797"/>
                  <a:gd name="connsiteX27" fmla="*/ 495992 w 622588"/>
                  <a:gd name="connsiteY27" fmla="*/ 24939 h 171797"/>
                  <a:gd name="connsiteX28" fmla="*/ 504305 w 622588"/>
                  <a:gd name="connsiteY28" fmla="*/ 19397 h 171797"/>
                  <a:gd name="connsiteX29" fmla="*/ 512618 w 622588"/>
                  <a:gd name="connsiteY29" fmla="*/ 16626 h 171797"/>
                  <a:gd name="connsiteX30" fmla="*/ 520931 w 622588"/>
                  <a:gd name="connsiteY30" fmla="*/ 11084 h 171797"/>
                  <a:gd name="connsiteX31" fmla="*/ 537556 w 622588"/>
                  <a:gd name="connsiteY31" fmla="*/ 5542 h 171797"/>
                  <a:gd name="connsiteX32" fmla="*/ 556952 w 622588"/>
                  <a:gd name="connsiteY32" fmla="*/ 0 h 171797"/>
                  <a:gd name="connsiteX33" fmla="*/ 595745 w 622588"/>
                  <a:gd name="connsiteY33" fmla="*/ 2771 h 171797"/>
                  <a:gd name="connsiteX34" fmla="*/ 612371 w 622588"/>
                  <a:gd name="connsiteY34" fmla="*/ 8313 h 171797"/>
                  <a:gd name="connsiteX35" fmla="*/ 617912 w 622588"/>
                  <a:gd name="connsiteY35" fmla="*/ 36022 h 171797"/>
                  <a:gd name="connsiteX36" fmla="*/ 609600 w 622588"/>
                  <a:gd name="connsiteY36" fmla="*/ 38793 h 171797"/>
                  <a:gd name="connsiteX37" fmla="*/ 601287 w 622588"/>
                  <a:gd name="connsiteY37" fmla="*/ 44335 h 171797"/>
                  <a:gd name="connsiteX38" fmla="*/ 584661 w 622588"/>
                  <a:gd name="connsiteY38" fmla="*/ 49877 h 171797"/>
                  <a:gd name="connsiteX39" fmla="*/ 576349 w 622588"/>
                  <a:gd name="connsiteY39" fmla="*/ 52648 h 171797"/>
                  <a:gd name="connsiteX40" fmla="*/ 568036 w 622588"/>
                  <a:gd name="connsiteY40" fmla="*/ 55419 h 171797"/>
                  <a:gd name="connsiteX41" fmla="*/ 559723 w 622588"/>
                  <a:gd name="connsiteY41" fmla="*/ 60960 h 171797"/>
                  <a:gd name="connsiteX42" fmla="*/ 543098 w 622588"/>
                  <a:gd name="connsiteY42" fmla="*/ 66502 h 171797"/>
                  <a:gd name="connsiteX43" fmla="*/ 526472 w 622588"/>
                  <a:gd name="connsiteY43" fmla="*/ 74815 h 171797"/>
                  <a:gd name="connsiteX44" fmla="*/ 518160 w 622588"/>
                  <a:gd name="connsiteY44" fmla="*/ 80357 h 171797"/>
                  <a:gd name="connsiteX45" fmla="*/ 493221 w 622588"/>
                  <a:gd name="connsiteY45" fmla="*/ 88669 h 171797"/>
                  <a:gd name="connsiteX46" fmla="*/ 484909 w 622588"/>
                  <a:gd name="connsiteY46" fmla="*/ 91440 h 171797"/>
                  <a:gd name="connsiteX47" fmla="*/ 476596 w 622588"/>
                  <a:gd name="connsiteY47" fmla="*/ 94211 h 171797"/>
                  <a:gd name="connsiteX48" fmla="*/ 468283 w 622588"/>
                  <a:gd name="connsiteY48" fmla="*/ 99753 h 171797"/>
                  <a:gd name="connsiteX49" fmla="*/ 443345 w 622588"/>
                  <a:gd name="connsiteY49" fmla="*/ 108066 h 171797"/>
                  <a:gd name="connsiteX50" fmla="*/ 435032 w 622588"/>
                  <a:gd name="connsiteY50" fmla="*/ 110837 h 171797"/>
                  <a:gd name="connsiteX51" fmla="*/ 426720 w 622588"/>
                  <a:gd name="connsiteY51" fmla="*/ 116379 h 171797"/>
                  <a:gd name="connsiteX52" fmla="*/ 418407 w 622588"/>
                  <a:gd name="connsiteY52" fmla="*/ 119149 h 171797"/>
                  <a:gd name="connsiteX53" fmla="*/ 393469 w 622588"/>
                  <a:gd name="connsiteY53" fmla="*/ 124691 h 171797"/>
                  <a:gd name="connsiteX54" fmla="*/ 385156 w 622588"/>
                  <a:gd name="connsiteY54" fmla="*/ 127462 h 171797"/>
                  <a:gd name="connsiteX55" fmla="*/ 368531 w 622588"/>
                  <a:gd name="connsiteY55" fmla="*/ 130233 h 171797"/>
                  <a:gd name="connsiteX56" fmla="*/ 302029 w 622588"/>
                  <a:gd name="connsiteY56" fmla="*/ 127462 h 171797"/>
                  <a:gd name="connsiteX57" fmla="*/ 288174 w 622588"/>
                  <a:gd name="connsiteY57" fmla="*/ 124691 h 171797"/>
                  <a:gd name="connsiteX58" fmla="*/ 271549 w 622588"/>
                  <a:gd name="connsiteY58" fmla="*/ 119149 h 171797"/>
                  <a:gd name="connsiteX59" fmla="*/ 241069 w 622588"/>
                  <a:gd name="connsiteY59" fmla="*/ 116379 h 171797"/>
                  <a:gd name="connsiteX60" fmla="*/ 174567 w 622588"/>
                  <a:gd name="connsiteY60" fmla="*/ 119149 h 171797"/>
                  <a:gd name="connsiteX61" fmla="*/ 163483 w 622588"/>
                  <a:gd name="connsiteY61" fmla="*/ 121920 h 171797"/>
                  <a:gd name="connsiteX62" fmla="*/ 138545 w 622588"/>
                  <a:gd name="connsiteY62" fmla="*/ 133004 h 171797"/>
                  <a:gd name="connsiteX63" fmla="*/ 130232 w 622588"/>
                  <a:gd name="connsiteY63" fmla="*/ 135775 h 171797"/>
                  <a:gd name="connsiteX64" fmla="*/ 110836 w 622588"/>
                  <a:gd name="connsiteY64" fmla="*/ 146859 h 171797"/>
                  <a:gd name="connsiteX65" fmla="*/ 102523 w 622588"/>
                  <a:gd name="connsiteY65" fmla="*/ 152400 h 171797"/>
                  <a:gd name="connsiteX66" fmla="*/ 94211 w 622588"/>
                  <a:gd name="connsiteY66" fmla="*/ 155171 h 171797"/>
                  <a:gd name="connsiteX67" fmla="*/ 77585 w 622588"/>
                  <a:gd name="connsiteY67" fmla="*/ 163484 h 171797"/>
                  <a:gd name="connsiteX68" fmla="*/ 66501 w 622588"/>
                  <a:gd name="connsiteY68" fmla="*/ 166255 h 171797"/>
                  <a:gd name="connsiteX69" fmla="*/ 49876 w 622588"/>
                  <a:gd name="connsiteY69" fmla="*/ 171797 h 171797"/>
                  <a:gd name="connsiteX70" fmla="*/ 8312 w 622588"/>
                  <a:gd name="connsiteY70" fmla="*/ 166255 h 171797"/>
                  <a:gd name="connsiteX71" fmla="*/ 0 w 622588"/>
                  <a:gd name="connsiteY71" fmla="*/ 160713 h 171797"/>
                  <a:gd name="connsiteX72" fmla="*/ 2771 w 622588"/>
                  <a:gd name="connsiteY72" fmla="*/ 133004 h 171797"/>
                  <a:gd name="connsiteX73" fmla="*/ 13854 w 622588"/>
                  <a:gd name="connsiteY73" fmla="*/ 121920 h 171797"/>
                  <a:gd name="connsiteX74" fmla="*/ 22167 w 622588"/>
                  <a:gd name="connsiteY74" fmla="*/ 116379 h 171797"/>
                  <a:gd name="connsiteX75" fmla="*/ 22167 w 622588"/>
                  <a:gd name="connsiteY75" fmla="*/ 110837 h 171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622588" h="171797">
                    <a:moveTo>
                      <a:pt x="22167" y="110837"/>
                    </a:moveTo>
                    <a:cubicBezTo>
                      <a:pt x="25861" y="109452"/>
                      <a:pt x="37015" y="109438"/>
                      <a:pt x="44334" y="108066"/>
                    </a:cubicBezTo>
                    <a:cubicBezTo>
                      <a:pt x="51820" y="106662"/>
                      <a:pt x="66501" y="102524"/>
                      <a:pt x="66501" y="102524"/>
                    </a:cubicBezTo>
                    <a:cubicBezTo>
                      <a:pt x="79675" y="93741"/>
                      <a:pt x="71654" y="98036"/>
                      <a:pt x="91440" y="91440"/>
                    </a:cubicBezTo>
                    <a:cubicBezTo>
                      <a:pt x="94211" y="90516"/>
                      <a:pt x="97322" y="90289"/>
                      <a:pt x="99752" y="88669"/>
                    </a:cubicBezTo>
                    <a:lnTo>
                      <a:pt x="124691" y="72044"/>
                    </a:lnTo>
                    <a:cubicBezTo>
                      <a:pt x="127462" y="70197"/>
                      <a:pt x="129844" y="67555"/>
                      <a:pt x="133003" y="66502"/>
                    </a:cubicBezTo>
                    <a:lnTo>
                      <a:pt x="157941" y="58189"/>
                    </a:lnTo>
                    <a:lnTo>
                      <a:pt x="166254" y="55419"/>
                    </a:lnTo>
                    <a:cubicBezTo>
                      <a:pt x="182880" y="56342"/>
                      <a:pt x="199608" y="56124"/>
                      <a:pt x="216131" y="58189"/>
                    </a:cubicBezTo>
                    <a:cubicBezTo>
                      <a:pt x="221927" y="58913"/>
                      <a:pt x="227214" y="61884"/>
                      <a:pt x="232756" y="63731"/>
                    </a:cubicBezTo>
                    <a:lnTo>
                      <a:pt x="241069" y="66502"/>
                    </a:lnTo>
                    <a:cubicBezTo>
                      <a:pt x="246611" y="70197"/>
                      <a:pt x="251375" y="75480"/>
                      <a:pt x="257694" y="77586"/>
                    </a:cubicBezTo>
                    <a:cubicBezTo>
                      <a:pt x="260465" y="78510"/>
                      <a:pt x="263394" y="79051"/>
                      <a:pt x="266007" y="80357"/>
                    </a:cubicBezTo>
                    <a:cubicBezTo>
                      <a:pt x="268986" y="81846"/>
                      <a:pt x="271277" y="84546"/>
                      <a:pt x="274320" y="85899"/>
                    </a:cubicBezTo>
                    <a:cubicBezTo>
                      <a:pt x="279658" y="88271"/>
                      <a:pt x="285403" y="89593"/>
                      <a:pt x="290945" y="91440"/>
                    </a:cubicBezTo>
                    <a:lnTo>
                      <a:pt x="307571" y="96982"/>
                    </a:lnTo>
                    <a:cubicBezTo>
                      <a:pt x="310342" y="97906"/>
                      <a:pt x="313002" y="99273"/>
                      <a:pt x="315883" y="99753"/>
                    </a:cubicBezTo>
                    <a:lnTo>
                      <a:pt x="332509" y="102524"/>
                    </a:lnTo>
                    <a:cubicBezTo>
                      <a:pt x="385442" y="99410"/>
                      <a:pt x="364694" y="104727"/>
                      <a:pt x="396240" y="94211"/>
                    </a:cubicBezTo>
                    <a:lnTo>
                      <a:pt x="404552" y="91440"/>
                    </a:lnTo>
                    <a:cubicBezTo>
                      <a:pt x="407323" y="90516"/>
                      <a:pt x="410435" y="90289"/>
                      <a:pt x="412865" y="88669"/>
                    </a:cubicBezTo>
                    <a:lnTo>
                      <a:pt x="429491" y="77586"/>
                    </a:lnTo>
                    <a:cubicBezTo>
                      <a:pt x="432262" y="75739"/>
                      <a:pt x="435448" y="74399"/>
                      <a:pt x="437803" y="72044"/>
                    </a:cubicBezTo>
                    <a:cubicBezTo>
                      <a:pt x="440574" y="69273"/>
                      <a:pt x="443106" y="66240"/>
                      <a:pt x="446116" y="63731"/>
                    </a:cubicBezTo>
                    <a:cubicBezTo>
                      <a:pt x="448674" y="61599"/>
                      <a:pt x="451940" y="60402"/>
                      <a:pt x="454429" y="58189"/>
                    </a:cubicBezTo>
                    <a:cubicBezTo>
                      <a:pt x="460287" y="52982"/>
                      <a:pt x="464533" y="45911"/>
                      <a:pt x="471054" y="41564"/>
                    </a:cubicBezTo>
                    <a:lnTo>
                      <a:pt x="495992" y="24939"/>
                    </a:lnTo>
                    <a:cubicBezTo>
                      <a:pt x="498763" y="23092"/>
                      <a:pt x="501146" y="20450"/>
                      <a:pt x="504305" y="19397"/>
                    </a:cubicBezTo>
                    <a:cubicBezTo>
                      <a:pt x="507076" y="18473"/>
                      <a:pt x="510005" y="17932"/>
                      <a:pt x="512618" y="16626"/>
                    </a:cubicBezTo>
                    <a:cubicBezTo>
                      <a:pt x="515597" y="15137"/>
                      <a:pt x="517888" y="12437"/>
                      <a:pt x="520931" y="11084"/>
                    </a:cubicBezTo>
                    <a:cubicBezTo>
                      <a:pt x="526269" y="8711"/>
                      <a:pt x="532014" y="7389"/>
                      <a:pt x="537556" y="5542"/>
                    </a:cubicBezTo>
                    <a:cubicBezTo>
                      <a:pt x="549480" y="1567"/>
                      <a:pt x="543038" y="3479"/>
                      <a:pt x="556952" y="0"/>
                    </a:cubicBezTo>
                    <a:cubicBezTo>
                      <a:pt x="569883" y="924"/>
                      <a:pt x="582924" y="848"/>
                      <a:pt x="595745" y="2771"/>
                    </a:cubicBezTo>
                    <a:cubicBezTo>
                      <a:pt x="601522" y="3638"/>
                      <a:pt x="612371" y="8313"/>
                      <a:pt x="612371" y="8313"/>
                    </a:cubicBezTo>
                    <a:cubicBezTo>
                      <a:pt x="621976" y="17919"/>
                      <a:pt x="626778" y="18289"/>
                      <a:pt x="617912" y="36022"/>
                    </a:cubicBezTo>
                    <a:cubicBezTo>
                      <a:pt x="616606" y="38634"/>
                      <a:pt x="612212" y="37487"/>
                      <a:pt x="609600" y="38793"/>
                    </a:cubicBezTo>
                    <a:cubicBezTo>
                      <a:pt x="606621" y="40282"/>
                      <a:pt x="604330" y="42982"/>
                      <a:pt x="601287" y="44335"/>
                    </a:cubicBezTo>
                    <a:cubicBezTo>
                      <a:pt x="595949" y="46708"/>
                      <a:pt x="590203" y="48030"/>
                      <a:pt x="584661" y="49877"/>
                    </a:cubicBezTo>
                    <a:lnTo>
                      <a:pt x="576349" y="52648"/>
                    </a:lnTo>
                    <a:cubicBezTo>
                      <a:pt x="573578" y="53572"/>
                      <a:pt x="570466" y="53799"/>
                      <a:pt x="568036" y="55419"/>
                    </a:cubicBezTo>
                    <a:cubicBezTo>
                      <a:pt x="565265" y="57266"/>
                      <a:pt x="562766" y="59608"/>
                      <a:pt x="559723" y="60960"/>
                    </a:cubicBezTo>
                    <a:cubicBezTo>
                      <a:pt x="554385" y="63332"/>
                      <a:pt x="547958" y="63262"/>
                      <a:pt x="543098" y="66502"/>
                    </a:cubicBezTo>
                    <a:cubicBezTo>
                      <a:pt x="532355" y="73664"/>
                      <a:pt x="537944" y="70991"/>
                      <a:pt x="526472" y="74815"/>
                    </a:cubicBezTo>
                    <a:cubicBezTo>
                      <a:pt x="523701" y="76662"/>
                      <a:pt x="521203" y="79004"/>
                      <a:pt x="518160" y="80357"/>
                    </a:cubicBezTo>
                    <a:cubicBezTo>
                      <a:pt x="518133" y="80369"/>
                      <a:pt x="497392" y="87279"/>
                      <a:pt x="493221" y="88669"/>
                    </a:cubicBezTo>
                    <a:lnTo>
                      <a:pt x="484909" y="91440"/>
                    </a:lnTo>
                    <a:cubicBezTo>
                      <a:pt x="482138" y="92364"/>
                      <a:pt x="479026" y="92591"/>
                      <a:pt x="476596" y="94211"/>
                    </a:cubicBezTo>
                    <a:cubicBezTo>
                      <a:pt x="473825" y="96058"/>
                      <a:pt x="471326" y="98400"/>
                      <a:pt x="468283" y="99753"/>
                    </a:cubicBezTo>
                    <a:cubicBezTo>
                      <a:pt x="468280" y="99755"/>
                      <a:pt x="447503" y="106680"/>
                      <a:pt x="443345" y="108066"/>
                    </a:cubicBezTo>
                    <a:lnTo>
                      <a:pt x="435032" y="110837"/>
                    </a:lnTo>
                    <a:cubicBezTo>
                      <a:pt x="432261" y="112684"/>
                      <a:pt x="429699" y="114890"/>
                      <a:pt x="426720" y="116379"/>
                    </a:cubicBezTo>
                    <a:cubicBezTo>
                      <a:pt x="424108" y="117685"/>
                      <a:pt x="421215" y="118347"/>
                      <a:pt x="418407" y="119149"/>
                    </a:cubicBezTo>
                    <a:cubicBezTo>
                      <a:pt x="398466" y="124845"/>
                      <a:pt x="416360" y="118968"/>
                      <a:pt x="393469" y="124691"/>
                    </a:cubicBezTo>
                    <a:cubicBezTo>
                      <a:pt x="390635" y="125399"/>
                      <a:pt x="388007" y="126828"/>
                      <a:pt x="385156" y="127462"/>
                    </a:cubicBezTo>
                    <a:cubicBezTo>
                      <a:pt x="379672" y="128681"/>
                      <a:pt x="374073" y="129309"/>
                      <a:pt x="368531" y="130233"/>
                    </a:cubicBezTo>
                    <a:cubicBezTo>
                      <a:pt x="346364" y="129309"/>
                      <a:pt x="324163" y="128989"/>
                      <a:pt x="302029" y="127462"/>
                    </a:cubicBezTo>
                    <a:cubicBezTo>
                      <a:pt x="297330" y="127138"/>
                      <a:pt x="292718" y="125930"/>
                      <a:pt x="288174" y="124691"/>
                    </a:cubicBezTo>
                    <a:cubicBezTo>
                      <a:pt x="282538" y="123154"/>
                      <a:pt x="277366" y="119678"/>
                      <a:pt x="271549" y="119149"/>
                    </a:cubicBezTo>
                    <a:lnTo>
                      <a:pt x="241069" y="116379"/>
                    </a:lnTo>
                    <a:cubicBezTo>
                      <a:pt x="218902" y="117302"/>
                      <a:pt x="196697" y="117569"/>
                      <a:pt x="174567" y="119149"/>
                    </a:cubicBezTo>
                    <a:cubicBezTo>
                      <a:pt x="170768" y="119420"/>
                      <a:pt x="167096" y="120716"/>
                      <a:pt x="163483" y="121920"/>
                    </a:cubicBezTo>
                    <a:cubicBezTo>
                      <a:pt x="144152" y="128364"/>
                      <a:pt x="155441" y="125763"/>
                      <a:pt x="138545" y="133004"/>
                    </a:cubicBezTo>
                    <a:cubicBezTo>
                      <a:pt x="135860" y="134155"/>
                      <a:pt x="133003" y="134851"/>
                      <a:pt x="130232" y="135775"/>
                    </a:cubicBezTo>
                    <a:cubicBezTo>
                      <a:pt x="103444" y="155868"/>
                      <a:pt x="131985" y="136286"/>
                      <a:pt x="110836" y="146859"/>
                    </a:cubicBezTo>
                    <a:cubicBezTo>
                      <a:pt x="107857" y="148348"/>
                      <a:pt x="105502" y="150911"/>
                      <a:pt x="102523" y="152400"/>
                    </a:cubicBezTo>
                    <a:cubicBezTo>
                      <a:pt x="99911" y="153706"/>
                      <a:pt x="96823" y="153865"/>
                      <a:pt x="94211" y="155171"/>
                    </a:cubicBezTo>
                    <a:cubicBezTo>
                      <a:pt x="78021" y="163267"/>
                      <a:pt x="93835" y="158841"/>
                      <a:pt x="77585" y="163484"/>
                    </a:cubicBezTo>
                    <a:cubicBezTo>
                      <a:pt x="73923" y="164530"/>
                      <a:pt x="70149" y="165161"/>
                      <a:pt x="66501" y="166255"/>
                    </a:cubicBezTo>
                    <a:cubicBezTo>
                      <a:pt x="60906" y="167934"/>
                      <a:pt x="49876" y="171797"/>
                      <a:pt x="49876" y="171797"/>
                    </a:cubicBezTo>
                    <a:cubicBezTo>
                      <a:pt x="42450" y="171178"/>
                      <a:pt x="19630" y="171914"/>
                      <a:pt x="8312" y="166255"/>
                    </a:cubicBezTo>
                    <a:cubicBezTo>
                      <a:pt x="5334" y="164766"/>
                      <a:pt x="2771" y="162560"/>
                      <a:pt x="0" y="160713"/>
                    </a:cubicBezTo>
                    <a:cubicBezTo>
                      <a:pt x="924" y="151477"/>
                      <a:pt x="1360" y="142178"/>
                      <a:pt x="2771" y="133004"/>
                    </a:cubicBezTo>
                    <a:cubicBezTo>
                      <a:pt x="4618" y="120996"/>
                      <a:pt x="4616" y="126538"/>
                      <a:pt x="13854" y="121920"/>
                    </a:cubicBezTo>
                    <a:cubicBezTo>
                      <a:pt x="16833" y="120431"/>
                      <a:pt x="19124" y="117731"/>
                      <a:pt x="22167" y="116379"/>
                    </a:cubicBezTo>
                    <a:cubicBezTo>
                      <a:pt x="43603" y="106853"/>
                      <a:pt x="18473" y="112222"/>
                      <a:pt x="22167" y="110837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59" name="Forme libre 58"/>
              <p:cNvSpPr/>
              <p:nvPr/>
            </p:nvSpPr>
            <p:spPr>
              <a:xfrm flipH="1">
                <a:off x="6120754" y="2483708"/>
                <a:ext cx="611485" cy="278806"/>
              </a:xfrm>
              <a:custGeom>
                <a:avLst/>
                <a:gdLst>
                  <a:gd name="connsiteX0" fmla="*/ 0 w 1071677"/>
                  <a:gd name="connsiteY0" fmla="*/ 4486 h 278806"/>
                  <a:gd name="connsiteX1" fmla="*/ 479145 w 1071677"/>
                  <a:gd name="connsiteY1" fmla="*/ 37405 h 278806"/>
                  <a:gd name="connsiteX2" fmla="*/ 1071677 w 1071677"/>
                  <a:gd name="connsiteY2" fmla="*/ 278806 h 278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71677" h="278806">
                    <a:moveTo>
                      <a:pt x="0" y="4486"/>
                    </a:moveTo>
                    <a:cubicBezTo>
                      <a:pt x="150266" y="-1915"/>
                      <a:pt x="300532" y="-8315"/>
                      <a:pt x="479145" y="37405"/>
                    </a:cubicBezTo>
                    <a:cubicBezTo>
                      <a:pt x="657758" y="83125"/>
                      <a:pt x="864717" y="180965"/>
                      <a:pt x="1071677" y="278806"/>
                    </a:cubicBez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60" name="Forme libre 59"/>
              <p:cNvSpPr/>
              <p:nvPr/>
            </p:nvSpPr>
            <p:spPr>
              <a:xfrm flipH="1">
                <a:off x="6124411" y="2824694"/>
                <a:ext cx="603137" cy="236494"/>
              </a:xfrm>
              <a:custGeom>
                <a:avLst/>
                <a:gdLst>
                  <a:gd name="connsiteX0" fmla="*/ 0 w 1057047"/>
                  <a:gd name="connsiteY0" fmla="*/ 223113 h 236494"/>
                  <a:gd name="connsiteX1" fmla="*/ 486461 w 1057047"/>
                  <a:gd name="connsiteY1" fmla="*/ 212140 h 236494"/>
                  <a:gd name="connsiteX2" fmla="*/ 1057047 w 1057047"/>
                  <a:gd name="connsiteY2" fmla="*/ 0 h 236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57047" h="236494">
                    <a:moveTo>
                      <a:pt x="0" y="223113"/>
                    </a:moveTo>
                    <a:cubicBezTo>
                      <a:pt x="155143" y="236219"/>
                      <a:pt x="310287" y="249326"/>
                      <a:pt x="486461" y="212140"/>
                    </a:cubicBezTo>
                    <a:cubicBezTo>
                      <a:pt x="662636" y="174954"/>
                      <a:pt x="859841" y="87477"/>
                      <a:pt x="1057047" y="0"/>
                    </a:cubicBez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</p:grpSp>
        <p:sp>
          <p:nvSpPr>
            <p:cNvPr id="62" name="Forme libre 61"/>
            <p:cNvSpPr/>
            <p:nvPr/>
          </p:nvSpPr>
          <p:spPr>
            <a:xfrm>
              <a:off x="5965031" y="1985963"/>
              <a:ext cx="2103835" cy="1632346"/>
            </a:xfrm>
            <a:custGeom>
              <a:avLst/>
              <a:gdLst>
                <a:gd name="connsiteX0" fmla="*/ 3572 w 2103835"/>
                <a:gd name="connsiteY0" fmla="*/ 782240 h 1632346"/>
                <a:gd name="connsiteX1" fmla="*/ 10716 w 2103835"/>
                <a:gd name="connsiteY1" fmla="*/ 635793 h 1632346"/>
                <a:gd name="connsiteX2" fmla="*/ 14288 w 2103835"/>
                <a:gd name="connsiteY2" fmla="*/ 610790 h 1632346"/>
                <a:gd name="connsiteX3" fmla="*/ 17860 w 2103835"/>
                <a:gd name="connsiteY3" fmla="*/ 600075 h 1632346"/>
                <a:gd name="connsiteX4" fmla="*/ 25003 w 2103835"/>
                <a:gd name="connsiteY4" fmla="*/ 571500 h 1632346"/>
                <a:gd name="connsiteX5" fmla="*/ 32147 w 2103835"/>
                <a:gd name="connsiteY5" fmla="*/ 550068 h 1632346"/>
                <a:gd name="connsiteX6" fmla="*/ 35719 w 2103835"/>
                <a:gd name="connsiteY6" fmla="*/ 535781 h 1632346"/>
                <a:gd name="connsiteX7" fmla="*/ 42863 w 2103835"/>
                <a:gd name="connsiteY7" fmla="*/ 514350 h 1632346"/>
                <a:gd name="connsiteX8" fmla="*/ 53578 w 2103835"/>
                <a:gd name="connsiteY8" fmla="*/ 478631 h 1632346"/>
                <a:gd name="connsiteX9" fmla="*/ 60722 w 2103835"/>
                <a:gd name="connsiteY9" fmla="*/ 457200 h 1632346"/>
                <a:gd name="connsiteX10" fmla="*/ 67866 w 2103835"/>
                <a:gd name="connsiteY10" fmla="*/ 442912 h 1632346"/>
                <a:gd name="connsiteX11" fmla="*/ 82153 w 2103835"/>
                <a:gd name="connsiteY11" fmla="*/ 407193 h 1632346"/>
                <a:gd name="connsiteX12" fmla="*/ 96441 w 2103835"/>
                <a:gd name="connsiteY12" fmla="*/ 385762 h 1632346"/>
                <a:gd name="connsiteX13" fmla="*/ 103585 w 2103835"/>
                <a:gd name="connsiteY13" fmla="*/ 364331 h 1632346"/>
                <a:gd name="connsiteX14" fmla="*/ 114300 w 2103835"/>
                <a:gd name="connsiteY14" fmla="*/ 342900 h 1632346"/>
                <a:gd name="connsiteX15" fmla="*/ 128588 w 2103835"/>
                <a:gd name="connsiteY15" fmla="*/ 321468 h 1632346"/>
                <a:gd name="connsiteX16" fmla="*/ 135732 w 2103835"/>
                <a:gd name="connsiteY16" fmla="*/ 310753 h 1632346"/>
                <a:gd name="connsiteX17" fmla="*/ 139303 w 2103835"/>
                <a:gd name="connsiteY17" fmla="*/ 300037 h 1632346"/>
                <a:gd name="connsiteX18" fmla="*/ 153591 w 2103835"/>
                <a:gd name="connsiteY18" fmla="*/ 278606 h 1632346"/>
                <a:gd name="connsiteX19" fmla="*/ 160735 w 2103835"/>
                <a:gd name="connsiteY19" fmla="*/ 267890 h 1632346"/>
                <a:gd name="connsiteX20" fmla="*/ 167878 w 2103835"/>
                <a:gd name="connsiteY20" fmla="*/ 257175 h 1632346"/>
                <a:gd name="connsiteX21" fmla="*/ 178594 w 2103835"/>
                <a:gd name="connsiteY21" fmla="*/ 250031 h 1632346"/>
                <a:gd name="connsiteX22" fmla="*/ 200025 w 2103835"/>
                <a:gd name="connsiteY22" fmla="*/ 225028 h 1632346"/>
                <a:gd name="connsiteX23" fmla="*/ 210741 w 2103835"/>
                <a:gd name="connsiteY23" fmla="*/ 217884 h 1632346"/>
                <a:gd name="connsiteX24" fmla="*/ 221457 w 2103835"/>
                <a:gd name="connsiteY24" fmla="*/ 203596 h 1632346"/>
                <a:gd name="connsiteX25" fmla="*/ 228600 w 2103835"/>
                <a:gd name="connsiteY25" fmla="*/ 192881 h 1632346"/>
                <a:gd name="connsiteX26" fmla="*/ 239316 w 2103835"/>
                <a:gd name="connsiteY26" fmla="*/ 189309 h 1632346"/>
                <a:gd name="connsiteX27" fmla="*/ 260747 w 2103835"/>
                <a:gd name="connsiteY27" fmla="*/ 171450 h 1632346"/>
                <a:gd name="connsiteX28" fmla="*/ 271463 w 2103835"/>
                <a:gd name="connsiteY28" fmla="*/ 164306 h 1632346"/>
                <a:gd name="connsiteX29" fmla="*/ 282178 w 2103835"/>
                <a:gd name="connsiteY29" fmla="*/ 153590 h 1632346"/>
                <a:gd name="connsiteX30" fmla="*/ 303610 w 2103835"/>
                <a:gd name="connsiteY30" fmla="*/ 139303 h 1632346"/>
                <a:gd name="connsiteX31" fmla="*/ 314325 w 2103835"/>
                <a:gd name="connsiteY31" fmla="*/ 132159 h 1632346"/>
                <a:gd name="connsiteX32" fmla="*/ 325041 w 2103835"/>
                <a:gd name="connsiteY32" fmla="*/ 125015 h 1632346"/>
                <a:gd name="connsiteX33" fmla="*/ 335757 w 2103835"/>
                <a:gd name="connsiteY33" fmla="*/ 117871 h 1632346"/>
                <a:gd name="connsiteX34" fmla="*/ 346472 w 2103835"/>
                <a:gd name="connsiteY34" fmla="*/ 114300 h 1632346"/>
                <a:gd name="connsiteX35" fmla="*/ 367903 w 2103835"/>
                <a:gd name="connsiteY35" fmla="*/ 103584 h 1632346"/>
                <a:gd name="connsiteX36" fmla="*/ 403622 w 2103835"/>
                <a:gd name="connsiteY36" fmla="*/ 82153 h 1632346"/>
                <a:gd name="connsiteX37" fmla="*/ 425053 w 2103835"/>
                <a:gd name="connsiteY37" fmla="*/ 75009 h 1632346"/>
                <a:gd name="connsiteX38" fmla="*/ 435769 w 2103835"/>
                <a:gd name="connsiteY38" fmla="*/ 71437 h 1632346"/>
                <a:gd name="connsiteX39" fmla="*/ 446485 w 2103835"/>
                <a:gd name="connsiteY39" fmla="*/ 64293 h 1632346"/>
                <a:gd name="connsiteX40" fmla="*/ 460772 w 2103835"/>
                <a:gd name="connsiteY40" fmla="*/ 60721 h 1632346"/>
                <a:gd name="connsiteX41" fmla="*/ 471488 w 2103835"/>
                <a:gd name="connsiteY41" fmla="*/ 57150 h 1632346"/>
                <a:gd name="connsiteX42" fmla="*/ 485775 w 2103835"/>
                <a:gd name="connsiteY42" fmla="*/ 53578 h 1632346"/>
                <a:gd name="connsiteX43" fmla="*/ 496491 w 2103835"/>
                <a:gd name="connsiteY43" fmla="*/ 50006 h 1632346"/>
                <a:gd name="connsiteX44" fmla="*/ 510778 w 2103835"/>
                <a:gd name="connsiteY44" fmla="*/ 46434 h 1632346"/>
                <a:gd name="connsiteX45" fmla="*/ 532210 w 2103835"/>
                <a:gd name="connsiteY45" fmla="*/ 39290 h 1632346"/>
                <a:gd name="connsiteX46" fmla="*/ 582216 w 2103835"/>
                <a:gd name="connsiteY46" fmla="*/ 32146 h 1632346"/>
                <a:gd name="connsiteX47" fmla="*/ 675085 w 2103835"/>
                <a:gd name="connsiteY47" fmla="*/ 35718 h 1632346"/>
                <a:gd name="connsiteX48" fmla="*/ 700088 w 2103835"/>
                <a:gd name="connsiteY48" fmla="*/ 39290 h 1632346"/>
                <a:gd name="connsiteX49" fmla="*/ 735807 w 2103835"/>
                <a:gd name="connsiteY49" fmla="*/ 46434 h 1632346"/>
                <a:gd name="connsiteX50" fmla="*/ 757238 w 2103835"/>
                <a:gd name="connsiteY50" fmla="*/ 53578 h 1632346"/>
                <a:gd name="connsiteX51" fmla="*/ 785813 w 2103835"/>
                <a:gd name="connsiteY51" fmla="*/ 60721 h 1632346"/>
                <a:gd name="connsiteX52" fmla="*/ 800100 w 2103835"/>
                <a:gd name="connsiteY52" fmla="*/ 64293 h 1632346"/>
                <a:gd name="connsiteX53" fmla="*/ 821532 w 2103835"/>
                <a:gd name="connsiteY53" fmla="*/ 71437 h 1632346"/>
                <a:gd name="connsiteX54" fmla="*/ 832247 w 2103835"/>
                <a:gd name="connsiteY54" fmla="*/ 75009 h 1632346"/>
                <a:gd name="connsiteX55" fmla="*/ 846535 w 2103835"/>
                <a:gd name="connsiteY55" fmla="*/ 82153 h 1632346"/>
                <a:gd name="connsiteX56" fmla="*/ 857250 w 2103835"/>
                <a:gd name="connsiteY56" fmla="*/ 89296 h 1632346"/>
                <a:gd name="connsiteX57" fmla="*/ 867966 w 2103835"/>
                <a:gd name="connsiteY57" fmla="*/ 92868 h 1632346"/>
                <a:gd name="connsiteX58" fmla="*/ 878682 w 2103835"/>
                <a:gd name="connsiteY58" fmla="*/ 100012 h 1632346"/>
                <a:gd name="connsiteX59" fmla="*/ 889397 w 2103835"/>
                <a:gd name="connsiteY59" fmla="*/ 103584 h 1632346"/>
                <a:gd name="connsiteX60" fmla="*/ 910828 w 2103835"/>
                <a:gd name="connsiteY60" fmla="*/ 117871 h 1632346"/>
                <a:gd name="connsiteX61" fmla="*/ 928688 w 2103835"/>
                <a:gd name="connsiteY61" fmla="*/ 135731 h 1632346"/>
                <a:gd name="connsiteX62" fmla="*/ 946547 w 2103835"/>
                <a:gd name="connsiteY62" fmla="*/ 153590 h 1632346"/>
                <a:gd name="connsiteX63" fmla="*/ 953691 w 2103835"/>
                <a:gd name="connsiteY63" fmla="*/ 164306 h 1632346"/>
                <a:gd name="connsiteX64" fmla="*/ 964407 w 2103835"/>
                <a:gd name="connsiteY64" fmla="*/ 171450 h 1632346"/>
                <a:gd name="connsiteX65" fmla="*/ 967978 w 2103835"/>
                <a:gd name="connsiteY65" fmla="*/ 182165 h 1632346"/>
                <a:gd name="connsiteX66" fmla="*/ 975122 w 2103835"/>
                <a:gd name="connsiteY66" fmla="*/ 192881 h 1632346"/>
                <a:gd name="connsiteX67" fmla="*/ 978694 w 2103835"/>
                <a:gd name="connsiteY67" fmla="*/ 203596 h 1632346"/>
                <a:gd name="connsiteX68" fmla="*/ 992982 w 2103835"/>
                <a:gd name="connsiteY68" fmla="*/ 225028 h 1632346"/>
                <a:gd name="connsiteX69" fmla="*/ 1007269 w 2103835"/>
                <a:gd name="connsiteY69" fmla="*/ 257175 h 1632346"/>
                <a:gd name="connsiteX70" fmla="*/ 1014413 w 2103835"/>
                <a:gd name="connsiteY70" fmla="*/ 282178 h 1632346"/>
                <a:gd name="connsiteX71" fmla="*/ 1021557 w 2103835"/>
                <a:gd name="connsiteY71" fmla="*/ 307181 h 1632346"/>
                <a:gd name="connsiteX72" fmla="*/ 1028700 w 2103835"/>
                <a:gd name="connsiteY72" fmla="*/ 367903 h 1632346"/>
                <a:gd name="connsiteX73" fmla="*/ 1035844 w 2103835"/>
                <a:gd name="connsiteY73" fmla="*/ 450056 h 1632346"/>
                <a:gd name="connsiteX74" fmla="*/ 1039416 w 2103835"/>
                <a:gd name="connsiteY74" fmla="*/ 521493 h 1632346"/>
                <a:gd name="connsiteX75" fmla="*/ 1046560 w 2103835"/>
                <a:gd name="connsiteY75" fmla="*/ 546496 h 1632346"/>
                <a:gd name="connsiteX76" fmla="*/ 1064419 w 2103835"/>
                <a:gd name="connsiteY76" fmla="*/ 542925 h 1632346"/>
                <a:gd name="connsiteX77" fmla="*/ 1085850 w 2103835"/>
                <a:gd name="connsiteY77" fmla="*/ 539353 h 1632346"/>
                <a:gd name="connsiteX78" fmla="*/ 1096566 w 2103835"/>
                <a:gd name="connsiteY78" fmla="*/ 528637 h 1632346"/>
                <a:gd name="connsiteX79" fmla="*/ 1100138 w 2103835"/>
                <a:gd name="connsiteY79" fmla="*/ 517921 h 1632346"/>
                <a:gd name="connsiteX80" fmla="*/ 1107282 w 2103835"/>
                <a:gd name="connsiteY80" fmla="*/ 460771 h 1632346"/>
                <a:gd name="connsiteX81" fmla="*/ 1114425 w 2103835"/>
                <a:gd name="connsiteY81" fmla="*/ 417909 h 1632346"/>
                <a:gd name="connsiteX82" fmla="*/ 1121569 w 2103835"/>
                <a:gd name="connsiteY82" fmla="*/ 389334 h 1632346"/>
                <a:gd name="connsiteX83" fmla="*/ 1125141 w 2103835"/>
                <a:gd name="connsiteY83" fmla="*/ 375046 h 1632346"/>
                <a:gd name="connsiteX84" fmla="*/ 1128713 w 2103835"/>
                <a:gd name="connsiteY84" fmla="*/ 342900 h 1632346"/>
                <a:gd name="connsiteX85" fmla="*/ 1143000 w 2103835"/>
                <a:gd name="connsiteY85" fmla="*/ 292893 h 1632346"/>
                <a:gd name="connsiteX86" fmla="*/ 1153716 w 2103835"/>
                <a:gd name="connsiteY86" fmla="*/ 257175 h 1632346"/>
                <a:gd name="connsiteX87" fmla="*/ 1160860 w 2103835"/>
                <a:gd name="connsiteY87" fmla="*/ 235743 h 1632346"/>
                <a:gd name="connsiteX88" fmla="*/ 1164432 w 2103835"/>
                <a:gd name="connsiteY88" fmla="*/ 225028 h 1632346"/>
                <a:gd name="connsiteX89" fmla="*/ 1171575 w 2103835"/>
                <a:gd name="connsiteY89" fmla="*/ 214312 h 1632346"/>
                <a:gd name="connsiteX90" fmla="*/ 1178719 w 2103835"/>
                <a:gd name="connsiteY90" fmla="*/ 192881 h 1632346"/>
                <a:gd name="connsiteX91" fmla="*/ 1182291 w 2103835"/>
                <a:gd name="connsiteY91" fmla="*/ 182165 h 1632346"/>
                <a:gd name="connsiteX92" fmla="*/ 1200150 w 2103835"/>
                <a:gd name="connsiteY92" fmla="*/ 160734 h 1632346"/>
                <a:gd name="connsiteX93" fmla="*/ 1214438 w 2103835"/>
                <a:gd name="connsiteY93" fmla="*/ 139303 h 1632346"/>
                <a:gd name="connsiteX94" fmla="*/ 1225153 w 2103835"/>
                <a:gd name="connsiteY94" fmla="*/ 117871 h 1632346"/>
                <a:gd name="connsiteX95" fmla="*/ 1246585 w 2103835"/>
                <a:gd name="connsiteY95" fmla="*/ 96440 h 1632346"/>
                <a:gd name="connsiteX96" fmla="*/ 1253728 w 2103835"/>
                <a:gd name="connsiteY96" fmla="*/ 85725 h 1632346"/>
                <a:gd name="connsiteX97" fmla="*/ 1275160 w 2103835"/>
                <a:gd name="connsiteY97" fmla="*/ 67865 h 1632346"/>
                <a:gd name="connsiteX98" fmla="*/ 1282303 w 2103835"/>
                <a:gd name="connsiteY98" fmla="*/ 57150 h 1632346"/>
                <a:gd name="connsiteX99" fmla="*/ 1293019 w 2103835"/>
                <a:gd name="connsiteY99" fmla="*/ 53578 h 1632346"/>
                <a:gd name="connsiteX100" fmla="*/ 1303735 w 2103835"/>
                <a:gd name="connsiteY100" fmla="*/ 46434 h 1632346"/>
                <a:gd name="connsiteX101" fmla="*/ 1318022 w 2103835"/>
                <a:gd name="connsiteY101" fmla="*/ 35718 h 1632346"/>
                <a:gd name="connsiteX102" fmla="*/ 1339453 w 2103835"/>
                <a:gd name="connsiteY102" fmla="*/ 28575 h 1632346"/>
                <a:gd name="connsiteX103" fmla="*/ 1350169 w 2103835"/>
                <a:gd name="connsiteY103" fmla="*/ 21431 h 1632346"/>
                <a:gd name="connsiteX104" fmla="*/ 1371600 w 2103835"/>
                <a:gd name="connsiteY104" fmla="*/ 14287 h 1632346"/>
                <a:gd name="connsiteX105" fmla="*/ 1382316 w 2103835"/>
                <a:gd name="connsiteY105" fmla="*/ 10715 h 1632346"/>
                <a:gd name="connsiteX106" fmla="*/ 1421607 w 2103835"/>
                <a:gd name="connsiteY106" fmla="*/ 3571 h 1632346"/>
                <a:gd name="connsiteX107" fmla="*/ 1450182 w 2103835"/>
                <a:gd name="connsiteY107" fmla="*/ 0 h 1632346"/>
                <a:gd name="connsiteX108" fmla="*/ 1571625 w 2103835"/>
                <a:gd name="connsiteY108" fmla="*/ 3571 h 1632346"/>
                <a:gd name="connsiteX109" fmla="*/ 1593057 w 2103835"/>
                <a:gd name="connsiteY109" fmla="*/ 7143 h 1632346"/>
                <a:gd name="connsiteX110" fmla="*/ 1614488 w 2103835"/>
                <a:gd name="connsiteY110" fmla="*/ 14287 h 1632346"/>
                <a:gd name="connsiteX111" fmla="*/ 1635919 w 2103835"/>
                <a:gd name="connsiteY111" fmla="*/ 21431 h 1632346"/>
                <a:gd name="connsiteX112" fmla="*/ 1646635 w 2103835"/>
                <a:gd name="connsiteY112" fmla="*/ 25003 h 1632346"/>
                <a:gd name="connsiteX113" fmla="*/ 1657350 w 2103835"/>
                <a:gd name="connsiteY113" fmla="*/ 32146 h 1632346"/>
                <a:gd name="connsiteX114" fmla="*/ 1678782 w 2103835"/>
                <a:gd name="connsiteY114" fmla="*/ 39290 h 1632346"/>
                <a:gd name="connsiteX115" fmla="*/ 1689497 w 2103835"/>
                <a:gd name="connsiteY115" fmla="*/ 50006 h 1632346"/>
                <a:gd name="connsiteX116" fmla="*/ 1700213 w 2103835"/>
                <a:gd name="connsiteY116" fmla="*/ 53578 h 1632346"/>
                <a:gd name="connsiteX117" fmla="*/ 1710928 w 2103835"/>
                <a:gd name="connsiteY117" fmla="*/ 60721 h 1632346"/>
                <a:gd name="connsiteX118" fmla="*/ 1725216 w 2103835"/>
                <a:gd name="connsiteY118" fmla="*/ 67865 h 1632346"/>
                <a:gd name="connsiteX119" fmla="*/ 1757363 w 2103835"/>
                <a:gd name="connsiteY119" fmla="*/ 96440 h 1632346"/>
                <a:gd name="connsiteX120" fmla="*/ 1768078 w 2103835"/>
                <a:gd name="connsiteY120" fmla="*/ 107156 h 1632346"/>
                <a:gd name="connsiteX121" fmla="*/ 1778794 w 2103835"/>
                <a:gd name="connsiteY121" fmla="*/ 114300 h 1632346"/>
                <a:gd name="connsiteX122" fmla="*/ 1793082 w 2103835"/>
                <a:gd name="connsiteY122" fmla="*/ 125015 h 1632346"/>
                <a:gd name="connsiteX123" fmla="*/ 1818085 w 2103835"/>
                <a:gd name="connsiteY123" fmla="*/ 142875 h 1632346"/>
                <a:gd name="connsiteX124" fmla="*/ 1832372 w 2103835"/>
                <a:gd name="connsiteY124" fmla="*/ 157162 h 1632346"/>
                <a:gd name="connsiteX125" fmla="*/ 1846660 w 2103835"/>
                <a:gd name="connsiteY125" fmla="*/ 167878 h 1632346"/>
                <a:gd name="connsiteX126" fmla="*/ 1857375 w 2103835"/>
                <a:gd name="connsiteY126" fmla="*/ 178593 h 1632346"/>
                <a:gd name="connsiteX127" fmla="*/ 1878807 w 2103835"/>
                <a:gd name="connsiteY127" fmla="*/ 196453 h 1632346"/>
                <a:gd name="connsiteX128" fmla="*/ 1885950 w 2103835"/>
                <a:gd name="connsiteY128" fmla="*/ 207168 h 1632346"/>
                <a:gd name="connsiteX129" fmla="*/ 1896666 w 2103835"/>
                <a:gd name="connsiteY129" fmla="*/ 217884 h 1632346"/>
                <a:gd name="connsiteX130" fmla="*/ 1910953 w 2103835"/>
                <a:gd name="connsiteY130" fmla="*/ 239315 h 1632346"/>
                <a:gd name="connsiteX131" fmla="*/ 1925241 w 2103835"/>
                <a:gd name="connsiteY131" fmla="*/ 260746 h 1632346"/>
                <a:gd name="connsiteX132" fmla="*/ 1935957 w 2103835"/>
                <a:gd name="connsiteY132" fmla="*/ 275034 h 1632346"/>
                <a:gd name="connsiteX133" fmla="*/ 1950244 w 2103835"/>
                <a:gd name="connsiteY133" fmla="*/ 296465 h 1632346"/>
                <a:gd name="connsiteX134" fmla="*/ 1953816 w 2103835"/>
                <a:gd name="connsiteY134" fmla="*/ 307181 h 1632346"/>
                <a:gd name="connsiteX135" fmla="*/ 1968103 w 2103835"/>
                <a:gd name="connsiteY135" fmla="*/ 328612 h 1632346"/>
                <a:gd name="connsiteX136" fmla="*/ 1975247 w 2103835"/>
                <a:gd name="connsiteY136" fmla="*/ 342900 h 1632346"/>
                <a:gd name="connsiteX137" fmla="*/ 1993107 w 2103835"/>
                <a:gd name="connsiteY137" fmla="*/ 367903 h 1632346"/>
                <a:gd name="connsiteX138" fmla="*/ 1996678 w 2103835"/>
                <a:gd name="connsiteY138" fmla="*/ 378618 h 1632346"/>
                <a:gd name="connsiteX139" fmla="*/ 2018110 w 2103835"/>
                <a:gd name="connsiteY139" fmla="*/ 417909 h 1632346"/>
                <a:gd name="connsiteX140" fmla="*/ 2032397 w 2103835"/>
                <a:gd name="connsiteY140" fmla="*/ 460771 h 1632346"/>
                <a:gd name="connsiteX141" fmla="*/ 2039541 w 2103835"/>
                <a:gd name="connsiteY141" fmla="*/ 471487 h 1632346"/>
                <a:gd name="connsiteX142" fmla="*/ 2046685 w 2103835"/>
                <a:gd name="connsiteY142" fmla="*/ 496490 h 1632346"/>
                <a:gd name="connsiteX143" fmla="*/ 2053828 w 2103835"/>
                <a:gd name="connsiteY143" fmla="*/ 507206 h 1632346"/>
                <a:gd name="connsiteX144" fmla="*/ 2060972 w 2103835"/>
                <a:gd name="connsiteY144" fmla="*/ 528637 h 1632346"/>
                <a:gd name="connsiteX145" fmla="*/ 2064544 w 2103835"/>
                <a:gd name="connsiteY145" fmla="*/ 539353 h 1632346"/>
                <a:gd name="connsiteX146" fmla="*/ 2068116 w 2103835"/>
                <a:gd name="connsiteY146" fmla="*/ 550068 h 1632346"/>
                <a:gd name="connsiteX147" fmla="*/ 2071688 w 2103835"/>
                <a:gd name="connsiteY147" fmla="*/ 567928 h 1632346"/>
                <a:gd name="connsiteX148" fmla="*/ 2075260 w 2103835"/>
                <a:gd name="connsiteY148" fmla="*/ 578643 h 1632346"/>
                <a:gd name="connsiteX149" fmla="*/ 2078832 w 2103835"/>
                <a:gd name="connsiteY149" fmla="*/ 592931 h 1632346"/>
                <a:gd name="connsiteX150" fmla="*/ 2082403 w 2103835"/>
                <a:gd name="connsiteY150" fmla="*/ 603646 h 1632346"/>
                <a:gd name="connsiteX151" fmla="*/ 2093119 w 2103835"/>
                <a:gd name="connsiteY151" fmla="*/ 660796 h 1632346"/>
                <a:gd name="connsiteX152" fmla="*/ 2103835 w 2103835"/>
                <a:gd name="connsiteY152" fmla="*/ 742950 h 1632346"/>
                <a:gd name="connsiteX153" fmla="*/ 2100263 w 2103835"/>
                <a:gd name="connsiteY153" fmla="*/ 921543 h 1632346"/>
                <a:gd name="connsiteX154" fmla="*/ 2093119 w 2103835"/>
                <a:gd name="connsiteY154" fmla="*/ 953690 h 1632346"/>
                <a:gd name="connsiteX155" fmla="*/ 2085975 w 2103835"/>
                <a:gd name="connsiteY155" fmla="*/ 982265 h 1632346"/>
                <a:gd name="connsiteX156" fmla="*/ 2082403 w 2103835"/>
                <a:gd name="connsiteY156" fmla="*/ 992981 h 1632346"/>
                <a:gd name="connsiteX157" fmla="*/ 2071688 w 2103835"/>
                <a:gd name="connsiteY157" fmla="*/ 1028700 h 1632346"/>
                <a:gd name="connsiteX158" fmla="*/ 2053828 w 2103835"/>
                <a:gd name="connsiteY158" fmla="*/ 1067990 h 1632346"/>
                <a:gd name="connsiteX159" fmla="*/ 2046685 w 2103835"/>
                <a:gd name="connsiteY159" fmla="*/ 1082278 h 1632346"/>
                <a:gd name="connsiteX160" fmla="*/ 2039541 w 2103835"/>
                <a:gd name="connsiteY160" fmla="*/ 1100137 h 1632346"/>
                <a:gd name="connsiteX161" fmla="*/ 2032397 w 2103835"/>
                <a:gd name="connsiteY161" fmla="*/ 1121568 h 1632346"/>
                <a:gd name="connsiteX162" fmla="*/ 2025253 w 2103835"/>
                <a:gd name="connsiteY162" fmla="*/ 1135856 h 1632346"/>
                <a:gd name="connsiteX163" fmla="*/ 2010966 w 2103835"/>
                <a:gd name="connsiteY163" fmla="*/ 1160859 h 1632346"/>
                <a:gd name="connsiteX164" fmla="*/ 2007394 w 2103835"/>
                <a:gd name="connsiteY164" fmla="*/ 1175146 h 1632346"/>
                <a:gd name="connsiteX165" fmla="*/ 1996678 w 2103835"/>
                <a:gd name="connsiteY165" fmla="*/ 1189434 h 1632346"/>
                <a:gd name="connsiteX166" fmla="*/ 1993107 w 2103835"/>
                <a:gd name="connsiteY166" fmla="*/ 1200150 h 1632346"/>
                <a:gd name="connsiteX167" fmla="*/ 1971675 w 2103835"/>
                <a:gd name="connsiteY167" fmla="*/ 1228725 h 1632346"/>
                <a:gd name="connsiteX168" fmla="*/ 1953816 w 2103835"/>
                <a:gd name="connsiteY168" fmla="*/ 1257300 h 1632346"/>
                <a:gd name="connsiteX169" fmla="*/ 1928813 w 2103835"/>
                <a:gd name="connsiteY169" fmla="*/ 1289446 h 1632346"/>
                <a:gd name="connsiteX170" fmla="*/ 1918097 w 2103835"/>
                <a:gd name="connsiteY170" fmla="*/ 1303734 h 1632346"/>
                <a:gd name="connsiteX171" fmla="*/ 1907382 w 2103835"/>
                <a:gd name="connsiteY171" fmla="*/ 1314450 h 1632346"/>
                <a:gd name="connsiteX172" fmla="*/ 1900238 w 2103835"/>
                <a:gd name="connsiteY172" fmla="*/ 1325165 h 1632346"/>
                <a:gd name="connsiteX173" fmla="*/ 1889522 w 2103835"/>
                <a:gd name="connsiteY173" fmla="*/ 1335881 h 1632346"/>
                <a:gd name="connsiteX174" fmla="*/ 1853803 w 2103835"/>
                <a:gd name="connsiteY174" fmla="*/ 1375171 h 1632346"/>
                <a:gd name="connsiteX175" fmla="*/ 1843088 w 2103835"/>
                <a:gd name="connsiteY175" fmla="*/ 1385887 h 1632346"/>
                <a:gd name="connsiteX176" fmla="*/ 1821657 w 2103835"/>
                <a:gd name="connsiteY176" fmla="*/ 1403746 h 1632346"/>
                <a:gd name="connsiteX177" fmla="*/ 1807369 w 2103835"/>
                <a:gd name="connsiteY177" fmla="*/ 1414462 h 1632346"/>
                <a:gd name="connsiteX178" fmla="*/ 1793082 w 2103835"/>
                <a:gd name="connsiteY178" fmla="*/ 1428750 h 1632346"/>
                <a:gd name="connsiteX179" fmla="*/ 1782366 w 2103835"/>
                <a:gd name="connsiteY179" fmla="*/ 1435893 h 1632346"/>
                <a:gd name="connsiteX180" fmla="*/ 1768078 w 2103835"/>
                <a:gd name="connsiteY180" fmla="*/ 1450181 h 1632346"/>
                <a:gd name="connsiteX181" fmla="*/ 1757363 w 2103835"/>
                <a:gd name="connsiteY181" fmla="*/ 1457325 h 1632346"/>
                <a:gd name="connsiteX182" fmla="*/ 1710928 w 2103835"/>
                <a:gd name="connsiteY182" fmla="*/ 1489471 h 1632346"/>
                <a:gd name="connsiteX183" fmla="*/ 1682353 w 2103835"/>
                <a:gd name="connsiteY183" fmla="*/ 1503759 h 1632346"/>
                <a:gd name="connsiteX184" fmla="*/ 1660922 w 2103835"/>
                <a:gd name="connsiteY184" fmla="*/ 1510903 h 1632346"/>
                <a:gd name="connsiteX185" fmla="*/ 1650207 w 2103835"/>
                <a:gd name="connsiteY185" fmla="*/ 1518046 h 1632346"/>
                <a:gd name="connsiteX186" fmla="*/ 1632347 w 2103835"/>
                <a:gd name="connsiteY186" fmla="*/ 1521618 h 1632346"/>
                <a:gd name="connsiteX187" fmla="*/ 1603772 w 2103835"/>
                <a:gd name="connsiteY187" fmla="*/ 1528762 h 1632346"/>
                <a:gd name="connsiteX188" fmla="*/ 1546622 w 2103835"/>
                <a:gd name="connsiteY188" fmla="*/ 1539478 h 1632346"/>
                <a:gd name="connsiteX189" fmla="*/ 1485900 w 2103835"/>
                <a:gd name="connsiteY189" fmla="*/ 1543050 h 1632346"/>
                <a:gd name="connsiteX190" fmla="*/ 1435894 w 2103835"/>
                <a:gd name="connsiteY190" fmla="*/ 1546621 h 1632346"/>
                <a:gd name="connsiteX191" fmla="*/ 1332310 w 2103835"/>
                <a:gd name="connsiteY191" fmla="*/ 1543050 h 1632346"/>
                <a:gd name="connsiteX192" fmla="*/ 1300163 w 2103835"/>
                <a:gd name="connsiteY192" fmla="*/ 1532334 h 1632346"/>
                <a:gd name="connsiteX193" fmla="*/ 1289447 w 2103835"/>
                <a:gd name="connsiteY193" fmla="*/ 1528762 h 1632346"/>
                <a:gd name="connsiteX194" fmla="*/ 1257300 w 2103835"/>
                <a:gd name="connsiteY194" fmla="*/ 1507331 h 1632346"/>
                <a:gd name="connsiteX195" fmla="*/ 1246585 w 2103835"/>
                <a:gd name="connsiteY195" fmla="*/ 1500187 h 1632346"/>
                <a:gd name="connsiteX196" fmla="*/ 1235869 w 2103835"/>
                <a:gd name="connsiteY196" fmla="*/ 1493043 h 1632346"/>
                <a:gd name="connsiteX197" fmla="*/ 1225153 w 2103835"/>
                <a:gd name="connsiteY197" fmla="*/ 1471612 h 1632346"/>
                <a:gd name="connsiteX198" fmla="*/ 1221582 w 2103835"/>
                <a:gd name="connsiteY198" fmla="*/ 1460896 h 1632346"/>
                <a:gd name="connsiteX199" fmla="*/ 1207294 w 2103835"/>
                <a:gd name="connsiteY199" fmla="*/ 1439465 h 1632346"/>
                <a:gd name="connsiteX200" fmla="*/ 1200150 w 2103835"/>
                <a:gd name="connsiteY200" fmla="*/ 1428750 h 1632346"/>
                <a:gd name="connsiteX201" fmla="*/ 1193007 w 2103835"/>
                <a:gd name="connsiteY201" fmla="*/ 1418034 h 1632346"/>
                <a:gd name="connsiteX202" fmla="*/ 1189435 w 2103835"/>
                <a:gd name="connsiteY202" fmla="*/ 1403746 h 1632346"/>
                <a:gd name="connsiteX203" fmla="*/ 1175147 w 2103835"/>
                <a:gd name="connsiteY203" fmla="*/ 1368028 h 1632346"/>
                <a:gd name="connsiteX204" fmla="*/ 1168003 w 2103835"/>
                <a:gd name="connsiteY204" fmla="*/ 1335881 h 1632346"/>
                <a:gd name="connsiteX205" fmla="*/ 1160860 w 2103835"/>
                <a:gd name="connsiteY205" fmla="*/ 1193006 h 1632346"/>
                <a:gd name="connsiteX206" fmla="*/ 1157288 w 2103835"/>
                <a:gd name="connsiteY206" fmla="*/ 1168003 h 1632346"/>
                <a:gd name="connsiteX207" fmla="*/ 1150144 w 2103835"/>
                <a:gd name="connsiteY207" fmla="*/ 1110853 h 1632346"/>
                <a:gd name="connsiteX208" fmla="*/ 1143000 w 2103835"/>
                <a:gd name="connsiteY208" fmla="*/ 1067990 h 1632346"/>
                <a:gd name="connsiteX209" fmla="*/ 1139428 w 2103835"/>
                <a:gd name="connsiteY209" fmla="*/ 1050131 h 1632346"/>
                <a:gd name="connsiteX210" fmla="*/ 1128713 w 2103835"/>
                <a:gd name="connsiteY210" fmla="*/ 996553 h 1632346"/>
                <a:gd name="connsiteX211" fmla="*/ 1125141 w 2103835"/>
                <a:gd name="connsiteY211" fmla="*/ 985837 h 1632346"/>
                <a:gd name="connsiteX212" fmla="*/ 1114425 w 2103835"/>
                <a:gd name="connsiteY212" fmla="*/ 978693 h 1632346"/>
                <a:gd name="connsiteX213" fmla="*/ 1089422 w 2103835"/>
                <a:gd name="connsiteY213" fmla="*/ 989409 h 1632346"/>
                <a:gd name="connsiteX214" fmla="*/ 1085850 w 2103835"/>
                <a:gd name="connsiteY214" fmla="*/ 1000125 h 1632346"/>
                <a:gd name="connsiteX215" fmla="*/ 1071563 w 2103835"/>
                <a:gd name="connsiteY215" fmla="*/ 1021556 h 1632346"/>
                <a:gd name="connsiteX216" fmla="*/ 1064419 w 2103835"/>
                <a:gd name="connsiteY216" fmla="*/ 1042987 h 1632346"/>
                <a:gd name="connsiteX217" fmla="*/ 1060847 w 2103835"/>
                <a:gd name="connsiteY217" fmla="*/ 1053703 h 1632346"/>
                <a:gd name="connsiteX218" fmla="*/ 1057275 w 2103835"/>
                <a:gd name="connsiteY218" fmla="*/ 1071562 h 1632346"/>
                <a:gd name="connsiteX219" fmla="*/ 1053703 w 2103835"/>
                <a:gd name="connsiteY219" fmla="*/ 1110853 h 1632346"/>
                <a:gd name="connsiteX220" fmla="*/ 1050132 w 2103835"/>
                <a:gd name="connsiteY220" fmla="*/ 1121568 h 1632346"/>
                <a:gd name="connsiteX221" fmla="*/ 1046560 w 2103835"/>
                <a:gd name="connsiteY221" fmla="*/ 1150143 h 1632346"/>
                <a:gd name="connsiteX222" fmla="*/ 1042988 w 2103835"/>
                <a:gd name="connsiteY222" fmla="*/ 1207293 h 1632346"/>
                <a:gd name="connsiteX223" fmla="*/ 1039416 w 2103835"/>
                <a:gd name="connsiteY223" fmla="*/ 1228725 h 1632346"/>
                <a:gd name="connsiteX224" fmla="*/ 1032272 w 2103835"/>
                <a:gd name="connsiteY224" fmla="*/ 1296590 h 1632346"/>
                <a:gd name="connsiteX225" fmla="*/ 1025128 w 2103835"/>
                <a:gd name="connsiteY225" fmla="*/ 1332309 h 1632346"/>
                <a:gd name="connsiteX226" fmla="*/ 1021557 w 2103835"/>
                <a:gd name="connsiteY226" fmla="*/ 1353740 h 1632346"/>
                <a:gd name="connsiteX227" fmla="*/ 1017985 w 2103835"/>
                <a:gd name="connsiteY227" fmla="*/ 1371600 h 1632346"/>
                <a:gd name="connsiteX228" fmla="*/ 1014413 w 2103835"/>
                <a:gd name="connsiteY228" fmla="*/ 1396603 h 1632346"/>
                <a:gd name="connsiteX229" fmla="*/ 1007269 w 2103835"/>
                <a:gd name="connsiteY229" fmla="*/ 1435893 h 1632346"/>
                <a:gd name="connsiteX230" fmla="*/ 1000125 w 2103835"/>
                <a:gd name="connsiteY230" fmla="*/ 1446609 h 1632346"/>
                <a:gd name="connsiteX231" fmla="*/ 996553 w 2103835"/>
                <a:gd name="connsiteY231" fmla="*/ 1457325 h 1632346"/>
                <a:gd name="connsiteX232" fmla="*/ 982266 w 2103835"/>
                <a:gd name="connsiteY232" fmla="*/ 1482328 h 1632346"/>
                <a:gd name="connsiteX233" fmla="*/ 975122 w 2103835"/>
                <a:gd name="connsiteY233" fmla="*/ 1496615 h 1632346"/>
                <a:gd name="connsiteX234" fmla="*/ 964407 w 2103835"/>
                <a:gd name="connsiteY234" fmla="*/ 1507331 h 1632346"/>
                <a:gd name="connsiteX235" fmla="*/ 953691 w 2103835"/>
                <a:gd name="connsiteY235" fmla="*/ 1521618 h 1632346"/>
                <a:gd name="connsiteX236" fmla="*/ 942975 w 2103835"/>
                <a:gd name="connsiteY236" fmla="*/ 1532334 h 1632346"/>
                <a:gd name="connsiteX237" fmla="*/ 921544 w 2103835"/>
                <a:gd name="connsiteY237" fmla="*/ 1557337 h 1632346"/>
                <a:gd name="connsiteX238" fmla="*/ 907257 w 2103835"/>
                <a:gd name="connsiteY238" fmla="*/ 1564481 h 1632346"/>
                <a:gd name="connsiteX239" fmla="*/ 889397 w 2103835"/>
                <a:gd name="connsiteY239" fmla="*/ 1578768 h 1632346"/>
                <a:gd name="connsiteX240" fmla="*/ 867966 w 2103835"/>
                <a:gd name="connsiteY240" fmla="*/ 1589484 h 1632346"/>
                <a:gd name="connsiteX241" fmla="*/ 846535 w 2103835"/>
                <a:gd name="connsiteY241" fmla="*/ 1607343 h 1632346"/>
                <a:gd name="connsiteX242" fmla="*/ 821532 w 2103835"/>
                <a:gd name="connsiteY242" fmla="*/ 1621631 h 1632346"/>
                <a:gd name="connsiteX243" fmla="*/ 810816 w 2103835"/>
                <a:gd name="connsiteY243" fmla="*/ 1628775 h 1632346"/>
                <a:gd name="connsiteX244" fmla="*/ 796528 w 2103835"/>
                <a:gd name="connsiteY244" fmla="*/ 1632346 h 1632346"/>
                <a:gd name="connsiteX245" fmla="*/ 750094 w 2103835"/>
                <a:gd name="connsiteY245" fmla="*/ 1628775 h 1632346"/>
                <a:gd name="connsiteX246" fmla="*/ 728663 w 2103835"/>
                <a:gd name="connsiteY246" fmla="*/ 1621631 h 1632346"/>
                <a:gd name="connsiteX247" fmla="*/ 671513 w 2103835"/>
                <a:gd name="connsiteY247" fmla="*/ 1610915 h 1632346"/>
                <a:gd name="connsiteX248" fmla="*/ 657225 w 2103835"/>
                <a:gd name="connsiteY248" fmla="*/ 1607343 h 1632346"/>
                <a:gd name="connsiteX249" fmla="*/ 600075 w 2103835"/>
                <a:gd name="connsiteY249" fmla="*/ 1596628 h 1632346"/>
                <a:gd name="connsiteX250" fmla="*/ 582216 w 2103835"/>
                <a:gd name="connsiteY250" fmla="*/ 1593056 h 1632346"/>
                <a:gd name="connsiteX251" fmla="*/ 560785 w 2103835"/>
                <a:gd name="connsiteY251" fmla="*/ 1589484 h 1632346"/>
                <a:gd name="connsiteX252" fmla="*/ 542925 w 2103835"/>
                <a:gd name="connsiteY252" fmla="*/ 1585912 h 1632346"/>
                <a:gd name="connsiteX253" fmla="*/ 503635 w 2103835"/>
                <a:gd name="connsiteY253" fmla="*/ 1578768 h 1632346"/>
                <a:gd name="connsiteX254" fmla="*/ 485775 w 2103835"/>
                <a:gd name="connsiteY254" fmla="*/ 1571625 h 1632346"/>
                <a:gd name="connsiteX255" fmla="*/ 453628 w 2103835"/>
                <a:gd name="connsiteY255" fmla="*/ 1560909 h 1632346"/>
                <a:gd name="connsiteX256" fmla="*/ 442913 w 2103835"/>
                <a:gd name="connsiteY256" fmla="*/ 1557337 h 1632346"/>
                <a:gd name="connsiteX257" fmla="*/ 432197 w 2103835"/>
                <a:gd name="connsiteY257" fmla="*/ 1550193 h 1632346"/>
                <a:gd name="connsiteX258" fmla="*/ 417910 w 2103835"/>
                <a:gd name="connsiteY258" fmla="*/ 1539478 h 1632346"/>
                <a:gd name="connsiteX259" fmla="*/ 403622 w 2103835"/>
                <a:gd name="connsiteY259" fmla="*/ 1532334 h 1632346"/>
                <a:gd name="connsiteX260" fmla="*/ 375047 w 2103835"/>
                <a:gd name="connsiteY260" fmla="*/ 1510903 h 1632346"/>
                <a:gd name="connsiteX261" fmla="*/ 360760 w 2103835"/>
                <a:gd name="connsiteY261" fmla="*/ 1503759 h 1632346"/>
                <a:gd name="connsiteX262" fmla="*/ 350044 w 2103835"/>
                <a:gd name="connsiteY262" fmla="*/ 1496615 h 1632346"/>
                <a:gd name="connsiteX263" fmla="*/ 339328 w 2103835"/>
                <a:gd name="connsiteY263" fmla="*/ 1493043 h 1632346"/>
                <a:gd name="connsiteX264" fmla="*/ 328613 w 2103835"/>
                <a:gd name="connsiteY264" fmla="*/ 1485900 h 1632346"/>
                <a:gd name="connsiteX265" fmla="*/ 303610 w 2103835"/>
                <a:gd name="connsiteY265" fmla="*/ 1478756 h 1632346"/>
                <a:gd name="connsiteX266" fmla="*/ 275035 w 2103835"/>
                <a:gd name="connsiteY266" fmla="*/ 1464468 h 1632346"/>
                <a:gd name="connsiteX267" fmla="*/ 260747 w 2103835"/>
                <a:gd name="connsiteY267" fmla="*/ 1457325 h 1632346"/>
                <a:gd name="connsiteX268" fmla="*/ 235744 w 2103835"/>
                <a:gd name="connsiteY268" fmla="*/ 1443037 h 1632346"/>
                <a:gd name="connsiteX269" fmla="*/ 221457 w 2103835"/>
                <a:gd name="connsiteY269" fmla="*/ 1432321 h 1632346"/>
                <a:gd name="connsiteX270" fmla="*/ 207169 w 2103835"/>
                <a:gd name="connsiteY270" fmla="*/ 1418034 h 1632346"/>
                <a:gd name="connsiteX271" fmla="*/ 185738 w 2103835"/>
                <a:gd name="connsiteY271" fmla="*/ 1403746 h 1632346"/>
                <a:gd name="connsiteX272" fmla="*/ 167878 w 2103835"/>
                <a:gd name="connsiteY272" fmla="*/ 1382315 h 1632346"/>
                <a:gd name="connsiteX273" fmla="*/ 153591 w 2103835"/>
                <a:gd name="connsiteY273" fmla="*/ 1360884 h 1632346"/>
                <a:gd name="connsiteX274" fmla="*/ 135732 w 2103835"/>
                <a:gd name="connsiteY274" fmla="*/ 1335881 h 1632346"/>
                <a:gd name="connsiteX275" fmla="*/ 125016 w 2103835"/>
                <a:gd name="connsiteY275" fmla="*/ 1307306 h 1632346"/>
                <a:gd name="connsiteX276" fmla="*/ 117872 w 2103835"/>
                <a:gd name="connsiteY276" fmla="*/ 1282303 h 1632346"/>
                <a:gd name="connsiteX277" fmla="*/ 107157 w 2103835"/>
                <a:gd name="connsiteY277" fmla="*/ 1264443 h 1632346"/>
                <a:gd name="connsiteX278" fmla="*/ 96441 w 2103835"/>
                <a:gd name="connsiteY278" fmla="*/ 1235868 h 1632346"/>
                <a:gd name="connsiteX279" fmla="*/ 92869 w 2103835"/>
                <a:gd name="connsiteY279" fmla="*/ 1221581 h 1632346"/>
                <a:gd name="connsiteX280" fmla="*/ 82153 w 2103835"/>
                <a:gd name="connsiteY280" fmla="*/ 1193006 h 1632346"/>
                <a:gd name="connsiteX281" fmla="*/ 71438 w 2103835"/>
                <a:gd name="connsiteY281" fmla="*/ 1160859 h 1632346"/>
                <a:gd name="connsiteX282" fmla="*/ 67866 w 2103835"/>
                <a:gd name="connsiteY282" fmla="*/ 1143000 h 1632346"/>
                <a:gd name="connsiteX283" fmla="*/ 57150 w 2103835"/>
                <a:gd name="connsiteY283" fmla="*/ 1110853 h 1632346"/>
                <a:gd name="connsiteX284" fmla="*/ 46435 w 2103835"/>
                <a:gd name="connsiteY284" fmla="*/ 1057275 h 1632346"/>
                <a:gd name="connsiteX285" fmla="*/ 42863 w 2103835"/>
                <a:gd name="connsiteY285" fmla="*/ 1039415 h 1632346"/>
                <a:gd name="connsiteX286" fmla="*/ 39291 w 2103835"/>
                <a:gd name="connsiteY286" fmla="*/ 1025128 h 1632346"/>
                <a:gd name="connsiteX287" fmla="*/ 35719 w 2103835"/>
                <a:gd name="connsiteY287" fmla="*/ 1000125 h 1632346"/>
                <a:gd name="connsiteX288" fmla="*/ 32147 w 2103835"/>
                <a:gd name="connsiteY288" fmla="*/ 985837 h 1632346"/>
                <a:gd name="connsiteX289" fmla="*/ 25003 w 2103835"/>
                <a:gd name="connsiteY289" fmla="*/ 935831 h 1632346"/>
                <a:gd name="connsiteX290" fmla="*/ 21432 w 2103835"/>
                <a:gd name="connsiteY290" fmla="*/ 921543 h 1632346"/>
                <a:gd name="connsiteX291" fmla="*/ 17860 w 2103835"/>
                <a:gd name="connsiteY291" fmla="*/ 896540 h 1632346"/>
                <a:gd name="connsiteX292" fmla="*/ 10716 w 2103835"/>
                <a:gd name="connsiteY292" fmla="*/ 875109 h 1632346"/>
                <a:gd name="connsiteX293" fmla="*/ 3572 w 2103835"/>
                <a:gd name="connsiteY293" fmla="*/ 846534 h 1632346"/>
                <a:gd name="connsiteX294" fmla="*/ 0 w 2103835"/>
                <a:gd name="connsiteY294" fmla="*/ 817959 h 1632346"/>
                <a:gd name="connsiteX295" fmla="*/ 3572 w 2103835"/>
                <a:gd name="connsiteY295" fmla="*/ 782240 h 163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</a:cxnLst>
              <a:rect l="l" t="t" r="r" b="b"/>
              <a:pathLst>
                <a:path w="2103835" h="1632346">
                  <a:moveTo>
                    <a:pt x="3572" y="782240"/>
                  </a:moveTo>
                  <a:cubicBezTo>
                    <a:pt x="5358" y="751879"/>
                    <a:pt x="2434" y="697907"/>
                    <a:pt x="10716" y="635793"/>
                  </a:cubicBezTo>
                  <a:cubicBezTo>
                    <a:pt x="11829" y="627448"/>
                    <a:pt x="12637" y="619045"/>
                    <a:pt x="14288" y="610790"/>
                  </a:cubicBezTo>
                  <a:cubicBezTo>
                    <a:pt x="15026" y="607098"/>
                    <a:pt x="16869" y="603707"/>
                    <a:pt x="17860" y="600075"/>
                  </a:cubicBezTo>
                  <a:cubicBezTo>
                    <a:pt x="20443" y="590603"/>
                    <a:pt x="21898" y="580814"/>
                    <a:pt x="25003" y="571500"/>
                  </a:cubicBezTo>
                  <a:cubicBezTo>
                    <a:pt x="27384" y="564356"/>
                    <a:pt x="30320" y="557374"/>
                    <a:pt x="32147" y="550068"/>
                  </a:cubicBezTo>
                  <a:cubicBezTo>
                    <a:pt x="33338" y="545306"/>
                    <a:pt x="34308" y="540483"/>
                    <a:pt x="35719" y="535781"/>
                  </a:cubicBezTo>
                  <a:cubicBezTo>
                    <a:pt x="37883" y="528568"/>
                    <a:pt x="41037" y="521655"/>
                    <a:pt x="42863" y="514350"/>
                  </a:cubicBezTo>
                  <a:cubicBezTo>
                    <a:pt x="48261" y="492759"/>
                    <a:pt x="44884" y="504716"/>
                    <a:pt x="53578" y="478631"/>
                  </a:cubicBezTo>
                  <a:cubicBezTo>
                    <a:pt x="53579" y="478629"/>
                    <a:pt x="60721" y="457203"/>
                    <a:pt x="60722" y="457200"/>
                  </a:cubicBezTo>
                  <a:cubicBezTo>
                    <a:pt x="63103" y="452437"/>
                    <a:pt x="65888" y="447856"/>
                    <a:pt x="67866" y="442912"/>
                  </a:cubicBezTo>
                  <a:cubicBezTo>
                    <a:pt x="76040" y="422478"/>
                    <a:pt x="72105" y="423940"/>
                    <a:pt x="82153" y="407193"/>
                  </a:cubicBezTo>
                  <a:cubicBezTo>
                    <a:pt x="86570" y="399831"/>
                    <a:pt x="93726" y="393907"/>
                    <a:pt x="96441" y="385762"/>
                  </a:cubicBezTo>
                  <a:cubicBezTo>
                    <a:pt x="98822" y="378618"/>
                    <a:pt x="99408" y="370597"/>
                    <a:pt x="103585" y="364331"/>
                  </a:cubicBezTo>
                  <a:cubicBezTo>
                    <a:pt x="135315" y="316729"/>
                    <a:pt x="89638" y="387290"/>
                    <a:pt x="114300" y="342900"/>
                  </a:cubicBezTo>
                  <a:cubicBezTo>
                    <a:pt x="118470" y="335395"/>
                    <a:pt x="123825" y="328612"/>
                    <a:pt x="128588" y="321468"/>
                  </a:cubicBezTo>
                  <a:lnTo>
                    <a:pt x="135732" y="310753"/>
                  </a:lnTo>
                  <a:cubicBezTo>
                    <a:pt x="136922" y="307181"/>
                    <a:pt x="137475" y="303328"/>
                    <a:pt x="139303" y="300037"/>
                  </a:cubicBezTo>
                  <a:cubicBezTo>
                    <a:pt x="143473" y="292532"/>
                    <a:pt x="148828" y="285750"/>
                    <a:pt x="153591" y="278606"/>
                  </a:cubicBezTo>
                  <a:lnTo>
                    <a:pt x="160735" y="267890"/>
                  </a:lnTo>
                  <a:cubicBezTo>
                    <a:pt x="163116" y="264318"/>
                    <a:pt x="164306" y="259556"/>
                    <a:pt x="167878" y="257175"/>
                  </a:cubicBezTo>
                  <a:cubicBezTo>
                    <a:pt x="171450" y="254794"/>
                    <a:pt x="175558" y="253067"/>
                    <a:pt x="178594" y="250031"/>
                  </a:cubicBezTo>
                  <a:cubicBezTo>
                    <a:pt x="202242" y="226383"/>
                    <a:pt x="176699" y="244466"/>
                    <a:pt x="200025" y="225028"/>
                  </a:cubicBezTo>
                  <a:cubicBezTo>
                    <a:pt x="203323" y="222280"/>
                    <a:pt x="207705" y="220920"/>
                    <a:pt x="210741" y="217884"/>
                  </a:cubicBezTo>
                  <a:cubicBezTo>
                    <a:pt x="214951" y="213674"/>
                    <a:pt x="217997" y="208440"/>
                    <a:pt x="221457" y="203596"/>
                  </a:cubicBezTo>
                  <a:cubicBezTo>
                    <a:pt x="223952" y="200103"/>
                    <a:pt x="225248" y="195563"/>
                    <a:pt x="228600" y="192881"/>
                  </a:cubicBezTo>
                  <a:cubicBezTo>
                    <a:pt x="231540" y="190529"/>
                    <a:pt x="235948" y="190993"/>
                    <a:pt x="239316" y="189309"/>
                  </a:cubicBezTo>
                  <a:cubicBezTo>
                    <a:pt x="252619" y="182657"/>
                    <a:pt x="248897" y="181325"/>
                    <a:pt x="260747" y="171450"/>
                  </a:cubicBezTo>
                  <a:cubicBezTo>
                    <a:pt x="264045" y="168702"/>
                    <a:pt x="268165" y="167054"/>
                    <a:pt x="271463" y="164306"/>
                  </a:cubicBezTo>
                  <a:cubicBezTo>
                    <a:pt x="275343" y="161072"/>
                    <a:pt x="278191" y="156691"/>
                    <a:pt x="282178" y="153590"/>
                  </a:cubicBezTo>
                  <a:cubicBezTo>
                    <a:pt x="288955" y="148319"/>
                    <a:pt x="296466" y="144066"/>
                    <a:pt x="303610" y="139303"/>
                  </a:cubicBezTo>
                  <a:lnTo>
                    <a:pt x="314325" y="132159"/>
                  </a:lnTo>
                  <a:lnTo>
                    <a:pt x="325041" y="125015"/>
                  </a:lnTo>
                  <a:cubicBezTo>
                    <a:pt x="328613" y="122634"/>
                    <a:pt x="331684" y="119228"/>
                    <a:pt x="335757" y="117871"/>
                  </a:cubicBezTo>
                  <a:lnTo>
                    <a:pt x="346472" y="114300"/>
                  </a:lnTo>
                  <a:cubicBezTo>
                    <a:pt x="394048" y="82583"/>
                    <a:pt x="323537" y="128232"/>
                    <a:pt x="367903" y="103584"/>
                  </a:cubicBezTo>
                  <a:cubicBezTo>
                    <a:pt x="389471" y="91602"/>
                    <a:pt x="384319" y="89874"/>
                    <a:pt x="403622" y="82153"/>
                  </a:cubicBezTo>
                  <a:cubicBezTo>
                    <a:pt x="410614" y="79356"/>
                    <a:pt x="417909" y="77390"/>
                    <a:pt x="425053" y="75009"/>
                  </a:cubicBezTo>
                  <a:cubicBezTo>
                    <a:pt x="428625" y="73818"/>
                    <a:pt x="432636" y="73526"/>
                    <a:pt x="435769" y="71437"/>
                  </a:cubicBezTo>
                  <a:cubicBezTo>
                    <a:pt x="439341" y="69056"/>
                    <a:pt x="442539" y="65984"/>
                    <a:pt x="446485" y="64293"/>
                  </a:cubicBezTo>
                  <a:cubicBezTo>
                    <a:pt x="450997" y="62359"/>
                    <a:pt x="456052" y="62069"/>
                    <a:pt x="460772" y="60721"/>
                  </a:cubicBezTo>
                  <a:cubicBezTo>
                    <a:pt x="464392" y="59687"/>
                    <a:pt x="467868" y="58184"/>
                    <a:pt x="471488" y="57150"/>
                  </a:cubicBezTo>
                  <a:cubicBezTo>
                    <a:pt x="476208" y="55802"/>
                    <a:pt x="481055" y="54927"/>
                    <a:pt x="485775" y="53578"/>
                  </a:cubicBezTo>
                  <a:cubicBezTo>
                    <a:pt x="489395" y="52544"/>
                    <a:pt x="492871" y="51040"/>
                    <a:pt x="496491" y="50006"/>
                  </a:cubicBezTo>
                  <a:cubicBezTo>
                    <a:pt x="501211" y="48657"/>
                    <a:pt x="506076" y="47845"/>
                    <a:pt x="510778" y="46434"/>
                  </a:cubicBezTo>
                  <a:cubicBezTo>
                    <a:pt x="517991" y="44270"/>
                    <a:pt x="524755" y="40355"/>
                    <a:pt x="532210" y="39290"/>
                  </a:cubicBezTo>
                  <a:lnTo>
                    <a:pt x="582216" y="32146"/>
                  </a:lnTo>
                  <a:cubicBezTo>
                    <a:pt x="613172" y="33337"/>
                    <a:pt x="644163" y="33844"/>
                    <a:pt x="675085" y="35718"/>
                  </a:cubicBezTo>
                  <a:cubicBezTo>
                    <a:pt x="683489" y="36227"/>
                    <a:pt x="691767" y="38010"/>
                    <a:pt x="700088" y="39290"/>
                  </a:cubicBezTo>
                  <a:cubicBezTo>
                    <a:pt x="713298" y="41322"/>
                    <a:pt x="723348" y="42696"/>
                    <a:pt x="735807" y="46434"/>
                  </a:cubicBezTo>
                  <a:cubicBezTo>
                    <a:pt x="743020" y="48598"/>
                    <a:pt x="749933" y="51752"/>
                    <a:pt x="757238" y="53578"/>
                  </a:cubicBezTo>
                  <a:lnTo>
                    <a:pt x="785813" y="60721"/>
                  </a:lnTo>
                  <a:cubicBezTo>
                    <a:pt x="790575" y="61912"/>
                    <a:pt x="795443" y="62741"/>
                    <a:pt x="800100" y="64293"/>
                  </a:cubicBezTo>
                  <a:lnTo>
                    <a:pt x="821532" y="71437"/>
                  </a:lnTo>
                  <a:cubicBezTo>
                    <a:pt x="825104" y="72628"/>
                    <a:pt x="828880" y="73325"/>
                    <a:pt x="832247" y="75009"/>
                  </a:cubicBezTo>
                  <a:cubicBezTo>
                    <a:pt x="837010" y="77390"/>
                    <a:pt x="841912" y="79511"/>
                    <a:pt x="846535" y="82153"/>
                  </a:cubicBezTo>
                  <a:cubicBezTo>
                    <a:pt x="850262" y="84283"/>
                    <a:pt x="853411" y="87376"/>
                    <a:pt x="857250" y="89296"/>
                  </a:cubicBezTo>
                  <a:cubicBezTo>
                    <a:pt x="860618" y="90980"/>
                    <a:pt x="864598" y="91184"/>
                    <a:pt x="867966" y="92868"/>
                  </a:cubicBezTo>
                  <a:cubicBezTo>
                    <a:pt x="871806" y="94788"/>
                    <a:pt x="874842" y="98092"/>
                    <a:pt x="878682" y="100012"/>
                  </a:cubicBezTo>
                  <a:cubicBezTo>
                    <a:pt x="882049" y="101696"/>
                    <a:pt x="886106" y="101756"/>
                    <a:pt x="889397" y="103584"/>
                  </a:cubicBezTo>
                  <a:cubicBezTo>
                    <a:pt x="896902" y="107754"/>
                    <a:pt x="910828" y="117871"/>
                    <a:pt x="910828" y="117871"/>
                  </a:cubicBezTo>
                  <a:cubicBezTo>
                    <a:pt x="929876" y="146443"/>
                    <a:pt x="904877" y="111922"/>
                    <a:pt x="928688" y="135731"/>
                  </a:cubicBezTo>
                  <a:cubicBezTo>
                    <a:pt x="952504" y="159546"/>
                    <a:pt x="917970" y="134537"/>
                    <a:pt x="946547" y="153590"/>
                  </a:cubicBezTo>
                  <a:cubicBezTo>
                    <a:pt x="948928" y="157162"/>
                    <a:pt x="950655" y="161270"/>
                    <a:pt x="953691" y="164306"/>
                  </a:cubicBezTo>
                  <a:cubicBezTo>
                    <a:pt x="956727" y="167342"/>
                    <a:pt x="961725" y="168098"/>
                    <a:pt x="964407" y="171450"/>
                  </a:cubicBezTo>
                  <a:cubicBezTo>
                    <a:pt x="966759" y="174390"/>
                    <a:pt x="966294" y="178798"/>
                    <a:pt x="967978" y="182165"/>
                  </a:cubicBezTo>
                  <a:cubicBezTo>
                    <a:pt x="969898" y="186005"/>
                    <a:pt x="973202" y="189041"/>
                    <a:pt x="975122" y="192881"/>
                  </a:cubicBezTo>
                  <a:cubicBezTo>
                    <a:pt x="976806" y="196248"/>
                    <a:pt x="976866" y="200305"/>
                    <a:pt x="978694" y="203596"/>
                  </a:cubicBezTo>
                  <a:cubicBezTo>
                    <a:pt x="982864" y="211101"/>
                    <a:pt x="992982" y="225028"/>
                    <a:pt x="992982" y="225028"/>
                  </a:cubicBezTo>
                  <a:cubicBezTo>
                    <a:pt x="1001482" y="250532"/>
                    <a:pt x="995948" y="240194"/>
                    <a:pt x="1007269" y="257175"/>
                  </a:cubicBezTo>
                  <a:cubicBezTo>
                    <a:pt x="1018435" y="301836"/>
                    <a:pt x="1004164" y="246309"/>
                    <a:pt x="1014413" y="282178"/>
                  </a:cubicBezTo>
                  <a:cubicBezTo>
                    <a:pt x="1023384" y="313574"/>
                    <a:pt x="1012992" y="281487"/>
                    <a:pt x="1021557" y="307181"/>
                  </a:cubicBezTo>
                  <a:cubicBezTo>
                    <a:pt x="1028288" y="347575"/>
                    <a:pt x="1022660" y="310521"/>
                    <a:pt x="1028700" y="367903"/>
                  </a:cubicBezTo>
                  <a:cubicBezTo>
                    <a:pt x="1034873" y="426541"/>
                    <a:pt x="1030924" y="363961"/>
                    <a:pt x="1035844" y="450056"/>
                  </a:cubicBezTo>
                  <a:cubicBezTo>
                    <a:pt x="1037204" y="473859"/>
                    <a:pt x="1037436" y="497733"/>
                    <a:pt x="1039416" y="521493"/>
                  </a:cubicBezTo>
                  <a:cubicBezTo>
                    <a:pt x="1039914" y="527475"/>
                    <a:pt x="1044493" y="540295"/>
                    <a:pt x="1046560" y="546496"/>
                  </a:cubicBezTo>
                  <a:lnTo>
                    <a:pt x="1064419" y="542925"/>
                  </a:lnTo>
                  <a:cubicBezTo>
                    <a:pt x="1071544" y="541630"/>
                    <a:pt x="1079232" y="542294"/>
                    <a:pt x="1085850" y="539353"/>
                  </a:cubicBezTo>
                  <a:cubicBezTo>
                    <a:pt x="1090466" y="537301"/>
                    <a:pt x="1092994" y="532209"/>
                    <a:pt x="1096566" y="528637"/>
                  </a:cubicBezTo>
                  <a:cubicBezTo>
                    <a:pt x="1097757" y="525065"/>
                    <a:pt x="1099400" y="521613"/>
                    <a:pt x="1100138" y="517921"/>
                  </a:cubicBezTo>
                  <a:cubicBezTo>
                    <a:pt x="1103008" y="503570"/>
                    <a:pt x="1105632" y="473976"/>
                    <a:pt x="1107282" y="460771"/>
                  </a:cubicBezTo>
                  <a:cubicBezTo>
                    <a:pt x="1109188" y="445519"/>
                    <a:pt x="1111021" y="432658"/>
                    <a:pt x="1114425" y="417909"/>
                  </a:cubicBezTo>
                  <a:cubicBezTo>
                    <a:pt x="1116633" y="408342"/>
                    <a:pt x="1119188" y="398859"/>
                    <a:pt x="1121569" y="389334"/>
                  </a:cubicBezTo>
                  <a:lnTo>
                    <a:pt x="1125141" y="375046"/>
                  </a:lnTo>
                  <a:cubicBezTo>
                    <a:pt x="1126332" y="364331"/>
                    <a:pt x="1126839" y="353517"/>
                    <a:pt x="1128713" y="342900"/>
                  </a:cubicBezTo>
                  <a:cubicBezTo>
                    <a:pt x="1136725" y="297503"/>
                    <a:pt x="1133488" y="330938"/>
                    <a:pt x="1143000" y="292893"/>
                  </a:cubicBezTo>
                  <a:cubicBezTo>
                    <a:pt x="1148399" y="271300"/>
                    <a:pt x="1145019" y="283265"/>
                    <a:pt x="1153716" y="257175"/>
                  </a:cubicBezTo>
                  <a:lnTo>
                    <a:pt x="1160860" y="235743"/>
                  </a:lnTo>
                  <a:cubicBezTo>
                    <a:pt x="1162051" y="232171"/>
                    <a:pt x="1162344" y="228161"/>
                    <a:pt x="1164432" y="225028"/>
                  </a:cubicBezTo>
                  <a:cubicBezTo>
                    <a:pt x="1166813" y="221456"/>
                    <a:pt x="1169832" y="218235"/>
                    <a:pt x="1171575" y="214312"/>
                  </a:cubicBezTo>
                  <a:cubicBezTo>
                    <a:pt x="1174633" y="207431"/>
                    <a:pt x="1176338" y="200025"/>
                    <a:pt x="1178719" y="192881"/>
                  </a:cubicBezTo>
                  <a:cubicBezTo>
                    <a:pt x="1179910" y="189309"/>
                    <a:pt x="1179628" y="184827"/>
                    <a:pt x="1182291" y="182165"/>
                  </a:cubicBezTo>
                  <a:cubicBezTo>
                    <a:pt x="1190194" y="174263"/>
                    <a:pt x="1195176" y="170683"/>
                    <a:pt x="1200150" y="160734"/>
                  </a:cubicBezTo>
                  <a:cubicBezTo>
                    <a:pt x="1210486" y="140059"/>
                    <a:pt x="1194128" y="159612"/>
                    <a:pt x="1214438" y="139303"/>
                  </a:cubicBezTo>
                  <a:cubicBezTo>
                    <a:pt x="1217747" y="129375"/>
                    <a:pt x="1217769" y="126178"/>
                    <a:pt x="1225153" y="117871"/>
                  </a:cubicBezTo>
                  <a:cubicBezTo>
                    <a:pt x="1231865" y="110320"/>
                    <a:pt x="1240981" y="104846"/>
                    <a:pt x="1246585" y="96440"/>
                  </a:cubicBezTo>
                  <a:cubicBezTo>
                    <a:pt x="1248966" y="92868"/>
                    <a:pt x="1250980" y="89023"/>
                    <a:pt x="1253728" y="85725"/>
                  </a:cubicBezTo>
                  <a:cubicBezTo>
                    <a:pt x="1262323" y="75411"/>
                    <a:pt x="1264623" y="74889"/>
                    <a:pt x="1275160" y="67865"/>
                  </a:cubicBezTo>
                  <a:cubicBezTo>
                    <a:pt x="1277541" y="64293"/>
                    <a:pt x="1278951" y="59832"/>
                    <a:pt x="1282303" y="57150"/>
                  </a:cubicBezTo>
                  <a:cubicBezTo>
                    <a:pt x="1285243" y="54798"/>
                    <a:pt x="1289651" y="55262"/>
                    <a:pt x="1293019" y="53578"/>
                  </a:cubicBezTo>
                  <a:cubicBezTo>
                    <a:pt x="1296859" y="51658"/>
                    <a:pt x="1300242" y="48929"/>
                    <a:pt x="1303735" y="46434"/>
                  </a:cubicBezTo>
                  <a:cubicBezTo>
                    <a:pt x="1308579" y="42974"/>
                    <a:pt x="1312697" y="38380"/>
                    <a:pt x="1318022" y="35718"/>
                  </a:cubicBezTo>
                  <a:cubicBezTo>
                    <a:pt x="1324757" y="32350"/>
                    <a:pt x="1339453" y="28575"/>
                    <a:pt x="1339453" y="28575"/>
                  </a:cubicBezTo>
                  <a:cubicBezTo>
                    <a:pt x="1343025" y="26194"/>
                    <a:pt x="1346246" y="23175"/>
                    <a:pt x="1350169" y="21431"/>
                  </a:cubicBezTo>
                  <a:cubicBezTo>
                    <a:pt x="1357050" y="18373"/>
                    <a:pt x="1364456" y="16668"/>
                    <a:pt x="1371600" y="14287"/>
                  </a:cubicBezTo>
                  <a:cubicBezTo>
                    <a:pt x="1375172" y="13096"/>
                    <a:pt x="1378624" y="11453"/>
                    <a:pt x="1382316" y="10715"/>
                  </a:cubicBezTo>
                  <a:cubicBezTo>
                    <a:pt x="1397698" y="7638"/>
                    <a:pt x="1405614" y="5855"/>
                    <a:pt x="1421607" y="3571"/>
                  </a:cubicBezTo>
                  <a:cubicBezTo>
                    <a:pt x="1431110" y="2214"/>
                    <a:pt x="1440657" y="1190"/>
                    <a:pt x="1450182" y="0"/>
                  </a:cubicBezTo>
                  <a:cubicBezTo>
                    <a:pt x="1490663" y="1190"/>
                    <a:pt x="1531177" y="1549"/>
                    <a:pt x="1571625" y="3571"/>
                  </a:cubicBezTo>
                  <a:cubicBezTo>
                    <a:pt x="1578859" y="3933"/>
                    <a:pt x="1586031" y="5386"/>
                    <a:pt x="1593057" y="7143"/>
                  </a:cubicBezTo>
                  <a:cubicBezTo>
                    <a:pt x="1600362" y="8969"/>
                    <a:pt x="1607344" y="11906"/>
                    <a:pt x="1614488" y="14287"/>
                  </a:cubicBezTo>
                  <a:lnTo>
                    <a:pt x="1635919" y="21431"/>
                  </a:lnTo>
                  <a:cubicBezTo>
                    <a:pt x="1639491" y="22622"/>
                    <a:pt x="1643502" y="22914"/>
                    <a:pt x="1646635" y="25003"/>
                  </a:cubicBezTo>
                  <a:cubicBezTo>
                    <a:pt x="1650207" y="27384"/>
                    <a:pt x="1653427" y="30403"/>
                    <a:pt x="1657350" y="32146"/>
                  </a:cubicBezTo>
                  <a:cubicBezTo>
                    <a:pt x="1664231" y="35204"/>
                    <a:pt x="1678782" y="39290"/>
                    <a:pt x="1678782" y="39290"/>
                  </a:cubicBezTo>
                  <a:cubicBezTo>
                    <a:pt x="1682354" y="42862"/>
                    <a:pt x="1685294" y="47204"/>
                    <a:pt x="1689497" y="50006"/>
                  </a:cubicBezTo>
                  <a:cubicBezTo>
                    <a:pt x="1692630" y="52095"/>
                    <a:pt x="1696845" y="51894"/>
                    <a:pt x="1700213" y="53578"/>
                  </a:cubicBezTo>
                  <a:cubicBezTo>
                    <a:pt x="1704052" y="55498"/>
                    <a:pt x="1707201" y="58591"/>
                    <a:pt x="1710928" y="60721"/>
                  </a:cubicBezTo>
                  <a:cubicBezTo>
                    <a:pt x="1715551" y="63363"/>
                    <a:pt x="1720453" y="65484"/>
                    <a:pt x="1725216" y="67865"/>
                  </a:cubicBezTo>
                  <a:cubicBezTo>
                    <a:pt x="1759390" y="113430"/>
                    <a:pt x="1704578" y="43650"/>
                    <a:pt x="1757363" y="96440"/>
                  </a:cubicBezTo>
                  <a:cubicBezTo>
                    <a:pt x="1760935" y="100012"/>
                    <a:pt x="1764198" y="103922"/>
                    <a:pt x="1768078" y="107156"/>
                  </a:cubicBezTo>
                  <a:cubicBezTo>
                    <a:pt x="1771376" y="109904"/>
                    <a:pt x="1775301" y="111805"/>
                    <a:pt x="1778794" y="114300"/>
                  </a:cubicBezTo>
                  <a:cubicBezTo>
                    <a:pt x="1783638" y="117760"/>
                    <a:pt x="1788238" y="121555"/>
                    <a:pt x="1793082" y="125015"/>
                  </a:cubicBezTo>
                  <a:cubicBezTo>
                    <a:pt x="1803447" y="132419"/>
                    <a:pt x="1807718" y="133804"/>
                    <a:pt x="1818085" y="142875"/>
                  </a:cubicBezTo>
                  <a:cubicBezTo>
                    <a:pt x="1823154" y="147310"/>
                    <a:pt x="1827303" y="152727"/>
                    <a:pt x="1832372" y="157162"/>
                  </a:cubicBezTo>
                  <a:cubicBezTo>
                    <a:pt x="1836852" y="161082"/>
                    <a:pt x="1842140" y="164004"/>
                    <a:pt x="1846660" y="167878"/>
                  </a:cubicBezTo>
                  <a:cubicBezTo>
                    <a:pt x="1850495" y="171165"/>
                    <a:pt x="1853495" y="175359"/>
                    <a:pt x="1857375" y="178593"/>
                  </a:cubicBezTo>
                  <a:cubicBezTo>
                    <a:pt x="1872700" y="191364"/>
                    <a:pt x="1864577" y="179377"/>
                    <a:pt x="1878807" y="196453"/>
                  </a:cubicBezTo>
                  <a:cubicBezTo>
                    <a:pt x="1881555" y="199751"/>
                    <a:pt x="1883202" y="203870"/>
                    <a:pt x="1885950" y="207168"/>
                  </a:cubicBezTo>
                  <a:cubicBezTo>
                    <a:pt x="1889184" y="211049"/>
                    <a:pt x="1893565" y="213897"/>
                    <a:pt x="1896666" y="217884"/>
                  </a:cubicBezTo>
                  <a:cubicBezTo>
                    <a:pt x="1901937" y="224661"/>
                    <a:pt x="1906191" y="232171"/>
                    <a:pt x="1910953" y="239315"/>
                  </a:cubicBezTo>
                  <a:cubicBezTo>
                    <a:pt x="1910960" y="239326"/>
                    <a:pt x="1925233" y="260735"/>
                    <a:pt x="1925241" y="260746"/>
                  </a:cubicBezTo>
                  <a:lnTo>
                    <a:pt x="1935957" y="275034"/>
                  </a:lnTo>
                  <a:cubicBezTo>
                    <a:pt x="1944447" y="300511"/>
                    <a:pt x="1932409" y="269713"/>
                    <a:pt x="1950244" y="296465"/>
                  </a:cubicBezTo>
                  <a:cubicBezTo>
                    <a:pt x="1952333" y="299598"/>
                    <a:pt x="1951987" y="303890"/>
                    <a:pt x="1953816" y="307181"/>
                  </a:cubicBezTo>
                  <a:cubicBezTo>
                    <a:pt x="1957985" y="314686"/>
                    <a:pt x="1964263" y="320933"/>
                    <a:pt x="1968103" y="328612"/>
                  </a:cubicBezTo>
                  <a:cubicBezTo>
                    <a:pt x="1970484" y="333375"/>
                    <a:pt x="1972605" y="338277"/>
                    <a:pt x="1975247" y="342900"/>
                  </a:cubicBezTo>
                  <a:cubicBezTo>
                    <a:pt x="1979423" y="350207"/>
                    <a:pt x="1988512" y="361776"/>
                    <a:pt x="1993107" y="367903"/>
                  </a:cubicBezTo>
                  <a:cubicBezTo>
                    <a:pt x="1994297" y="371475"/>
                    <a:pt x="1995120" y="375191"/>
                    <a:pt x="1996678" y="378618"/>
                  </a:cubicBezTo>
                  <a:cubicBezTo>
                    <a:pt x="2008253" y="404084"/>
                    <a:pt x="2006926" y="401134"/>
                    <a:pt x="2018110" y="417909"/>
                  </a:cubicBezTo>
                  <a:cubicBezTo>
                    <a:pt x="2024182" y="442200"/>
                    <a:pt x="2022143" y="442827"/>
                    <a:pt x="2032397" y="460771"/>
                  </a:cubicBezTo>
                  <a:cubicBezTo>
                    <a:pt x="2034527" y="464498"/>
                    <a:pt x="2037160" y="467915"/>
                    <a:pt x="2039541" y="471487"/>
                  </a:cubicBezTo>
                  <a:cubicBezTo>
                    <a:pt x="2040686" y="476067"/>
                    <a:pt x="2044122" y="491364"/>
                    <a:pt x="2046685" y="496490"/>
                  </a:cubicBezTo>
                  <a:cubicBezTo>
                    <a:pt x="2048605" y="500330"/>
                    <a:pt x="2052085" y="503283"/>
                    <a:pt x="2053828" y="507206"/>
                  </a:cubicBezTo>
                  <a:cubicBezTo>
                    <a:pt x="2056886" y="514087"/>
                    <a:pt x="2058591" y="521493"/>
                    <a:pt x="2060972" y="528637"/>
                  </a:cubicBezTo>
                  <a:lnTo>
                    <a:pt x="2064544" y="539353"/>
                  </a:lnTo>
                  <a:cubicBezTo>
                    <a:pt x="2065735" y="542925"/>
                    <a:pt x="2067378" y="546376"/>
                    <a:pt x="2068116" y="550068"/>
                  </a:cubicBezTo>
                  <a:cubicBezTo>
                    <a:pt x="2069307" y="556021"/>
                    <a:pt x="2070215" y="562038"/>
                    <a:pt x="2071688" y="567928"/>
                  </a:cubicBezTo>
                  <a:cubicBezTo>
                    <a:pt x="2072601" y="571580"/>
                    <a:pt x="2074226" y="575023"/>
                    <a:pt x="2075260" y="578643"/>
                  </a:cubicBezTo>
                  <a:cubicBezTo>
                    <a:pt x="2076609" y="583363"/>
                    <a:pt x="2077483" y="588211"/>
                    <a:pt x="2078832" y="592931"/>
                  </a:cubicBezTo>
                  <a:cubicBezTo>
                    <a:pt x="2079866" y="596551"/>
                    <a:pt x="2081556" y="599978"/>
                    <a:pt x="2082403" y="603646"/>
                  </a:cubicBezTo>
                  <a:cubicBezTo>
                    <a:pt x="2085853" y="618597"/>
                    <a:pt x="2090601" y="644011"/>
                    <a:pt x="2093119" y="660796"/>
                  </a:cubicBezTo>
                  <a:cubicBezTo>
                    <a:pt x="2100549" y="710329"/>
                    <a:pt x="2099197" y="701205"/>
                    <a:pt x="2103835" y="742950"/>
                  </a:cubicBezTo>
                  <a:cubicBezTo>
                    <a:pt x="2102644" y="802481"/>
                    <a:pt x="2102388" y="862038"/>
                    <a:pt x="2100263" y="921543"/>
                  </a:cubicBezTo>
                  <a:cubicBezTo>
                    <a:pt x="2099552" y="941449"/>
                    <a:pt x="2097172" y="938828"/>
                    <a:pt x="2093119" y="953690"/>
                  </a:cubicBezTo>
                  <a:cubicBezTo>
                    <a:pt x="2090536" y="963162"/>
                    <a:pt x="2089080" y="972951"/>
                    <a:pt x="2085975" y="982265"/>
                  </a:cubicBezTo>
                  <a:cubicBezTo>
                    <a:pt x="2084784" y="985837"/>
                    <a:pt x="2083437" y="989361"/>
                    <a:pt x="2082403" y="992981"/>
                  </a:cubicBezTo>
                  <a:cubicBezTo>
                    <a:pt x="2078984" y="1004948"/>
                    <a:pt x="2077349" y="1017378"/>
                    <a:pt x="2071688" y="1028700"/>
                  </a:cubicBezTo>
                  <a:cubicBezTo>
                    <a:pt x="2055484" y="1061106"/>
                    <a:pt x="2075165" y="1021048"/>
                    <a:pt x="2053828" y="1067990"/>
                  </a:cubicBezTo>
                  <a:cubicBezTo>
                    <a:pt x="2051625" y="1072837"/>
                    <a:pt x="2048847" y="1077412"/>
                    <a:pt x="2046685" y="1082278"/>
                  </a:cubicBezTo>
                  <a:cubicBezTo>
                    <a:pt x="2044081" y="1088137"/>
                    <a:pt x="2041732" y="1094111"/>
                    <a:pt x="2039541" y="1100137"/>
                  </a:cubicBezTo>
                  <a:cubicBezTo>
                    <a:pt x="2036968" y="1107214"/>
                    <a:pt x="2035765" y="1114833"/>
                    <a:pt x="2032397" y="1121568"/>
                  </a:cubicBezTo>
                  <a:lnTo>
                    <a:pt x="2025253" y="1135856"/>
                  </a:lnTo>
                  <a:cubicBezTo>
                    <a:pt x="2015864" y="1173420"/>
                    <a:pt x="2029880" y="1127761"/>
                    <a:pt x="2010966" y="1160859"/>
                  </a:cubicBezTo>
                  <a:cubicBezTo>
                    <a:pt x="2008530" y="1165121"/>
                    <a:pt x="2009589" y="1170755"/>
                    <a:pt x="2007394" y="1175146"/>
                  </a:cubicBezTo>
                  <a:cubicBezTo>
                    <a:pt x="2004732" y="1180471"/>
                    <a:pt x="2000250" y="1184671"/>
                    <a:pt x="1996678" y="1189434"/>
                  </a:cubicBezTo>
                  <a:cubicBezTo>
                    <a:pt x="1995488" y="1193006"/>
                    <a:pt x="1994791" y="1196782"/>
                    <a:pt x="1993107" y="1200150"/>
                  </a:cubicBezTo>
                  <a:cubicBezTo>
                    <a:pt x="1988703" y="1208959"/>
                    <a:pt x="1976267" y="1222165"/>
                    <a:pt x="1971675" y="1228725"/>
                  </a:cubicBezTo>
                  <a:cubicBezTo>
                    <a:pt x="1957555" y="1248896"/>
                    <a:pt x="1965551" y="1241654"/>
                    <a:pt x="1953816" y="1257300"/>
                  </a:cubicBezTo>
                  <a:cubicBezTo>
                    <a:pt x="1945671" y="1268160"/>
                    <a:pt x="1937090" y="1278686"/>
                    <a:pt x="1928813" y="1289446"/>
                  </a:cubicBezTo>
                  <a:cubicBezTo>
                    <a:pt x="1925183" y="1294165"/>
                    <a:pt x="1922306" y="1299524"/>
                    <a:pt x="1918097" y="1303734"/>
                  </a:cubicBezTo>
                  <a:cubicBezTo>
                    <a:pt x="1914525" y="1307306"/>
                    <a:pt x="1910616" y="1310569"/>
                    <a:pt x="1907382" y="1314450"/>
                  </a:cubicBezTo>
                  <a:cubicBezTo>
                    <a:pt x="1904634" y="1317748"/>
                    <a:pt x="1902986" y="1321867"/>
                    <a:pt x="1900238" y="1325165"/>
                  </a:cubicBezTo>
                  <a:cubicBezTo>
                    <a:pt x="1897004" y="1329046"/>
                    <a:pt x="1892810" y="1332046"/>
                    <a:pt x="1889522" y="1335881"/>
                  </a:cubicBezTo>
                  <a:cubicBezTo>
                    <a:pt x="1853943" y="1377390"/>
                    <a:pt x="1918245" y="1310729"/>
                    <a:pt x="1853803" y="1375171"/>
                  </a:cubicBezTo>
                  <a:cubicBezTo>
                    <a:pt x="1850231" y="1378743"/>
                    <a:pt x="1847291" y="1383085"/>
                    <a:pt x="1843088" y="1385887"/>
                  </a:cubicBezTo>
                  <a:cubicBezTo>
                    <a:pt x="1819403" y="1401677"/>
                    <a:pt x="1845721" y="1383120"/>
                    <a:pt x="1821657" y="1403746"/>
                  </a:cubicBezTo>
                  <a:cubicBezTo>
                    <a:pt x="1817137" y="1407620"/>
                    <a:pt x="1811849" y="1410542"/>
                    <a:pt x="1807369" y="1414462"/>
                  </a:cubicBezTo>
                  <a:cubicBezTo>
                    <a:pt x="1802300" y="1418897"/>
                    <a:pt x="1798196" y="1424367"/>
                    <a:pt x="1793082" y="1428750"/>
                  </a:cubicBezTo>
                  <a:cubicBezTo>
                    <a:pt x="1789823" y="1431544"/>
                    <a:pt x="1785625" y="1433099"/>
                    <a:pt x="1782366" y="1435893"/>
                  </a:cubicBezTo>
                  <a:cubicBezTo>
                    <a:pt x="1777252" y="1440276"/>
                    <a:pt x="1773192" y="1445798"/>
                    <a:pt x="1768078" y="1450181"/>
                  </a:cubicBezTo>
                  <a:cubicBezTo>
                    <a:pt x="1764819" y="1452975"/>
                    <a:pt x="1760835" y="1454800"/>
                    <a:pt x="1757363" y="1457325"/>
                  </a:cubicBezTo>
                  <a:cubicBezTo>
                    <a:pt x="1734806" y="1473730"/>
                    <a:pt x="1732250" y="1477990"/>
                    <a:pt x="1710928" y="1489471"/>
                  </a:cubicBezTo>
                  <a:cubicBezTo>
                    <a:pt x="1701552" y="1494520"/>
                    <a:pt x="1692456" y="1500391"/>
                    <a:pt x="1682353" y="1503759"/>
                  </a:cubicBezTo>
                  <a:cubicBezTo>
                    <a:pt x="1675209" y="1506140"/>
                    <a:pt x="1667188" y="1506726"/>
                    <a:pt x="1660922" y="1510903"/>
                  </a:cubicBezTo>
                  <a:cubicBezTo>
                    <a:pt x="1657350" y="1513284"/>
                    <a:pt x="1654226" y="1516539"/>
                    <a:pt x="1650207" y="1518046"/>
                  </a:cubicBezTo>
                  <a:cubicBezTo>
                    <a:pt x="1644522" y="1520178"/>
                    <a:pt x="1638263" y="1520253"/>
                    <a:pt x="1632347" y="1521618"/>
                  </a:cubicBezTo>
                  <a:cubicBezTo>
                    <a:pt x="1622780" y="1523826"/>
                    <a:pt x="1613297" y="1526381"/>
                    <a:pt x="1603772" y="1528762"/>
                  </a:cubicBezTo>
                  <a:cubicBezTo>
                    <a:pt x="1584966" y="1533464"/>
                    <a:pt x="1566009" y="1537862"/>
                    <a:pt x="1546622" y="1539478"/>
                  </a:cubicBezTo>
                  <a:cubicBezTo>
                    <a:pt x="1526416" y="1541162"/>
                    <a:pt x="1506134" y="1541745"/>
                    <a:pt x="1485900" y="1543050"/>
                  </a:cubicBezTo>
                  <a:lnTo>
                    <a:pt x="1435894" y="1546621"/>
                  </a:lnTo>
                  <a:cubicBezTo>
                    <a:pt x="1401366" y="1545431"/>
                    <a:pt x="1366732" y="1546000"/>
                    <a:pt x="1332310" y="1543050"/>
                  </a:cubicBezTo>
                  <a:cubicBezTo>
                    <a:pt x="1332306" y="1543050"/>
                    <a:pt x="1305523" y="1534121"/>
                    <a:pt x="1300163" y="1532334"/>
                  </a:cubicBezTo>
                  <a:lnTo>
                    <a:pt x="1289447" y="1528762"/>
                  </a:lnTo>
                  <a:lnTo>
                    <a:pt x="1257300" y="1507331"/>
                  </a:lnTo>
                  <a:lnTo>
                    <a:pt x="1246585" y="1500187"/>
                  </a:lnTo>
                  <a:lnTo>
                    <a:pt x="1235869" y="1493043"/>
                  </a:lnTo>
                  <a:cubicBezTo>
                    <a:pt x="1226888" y="1466101"/>
                    <a:pt x="1239005" y="1499320"/>
                    <a:pt x="1225153" y="1471612"/>
                  </a:cubicBezTo>
                  <a:cubicBezTo>
                    <a:pt x="1223469" y="1468244"/>
                    <a:pt x="1223410" y="1464187"/>
                    <a:pt x="1221582" y="1460896"/>
                  </a:cubicBezTo>
                  <a:cubicBezTo>
                    <a:pt x="1217412" y="1453391"/>
                    <a:pt x="1212057" y="1446609"/>
                    <a:pt x="1207294" y="1439465"/>
                  </a:cubicBezTo>
                  <a:lnTo>
                    <a:pt x="1200150" y="1428750"/>
                  </a:lnTo>
                  <a:lnTo>
                    <a:pt x="1193007" y="1418034"/>
                  </a:lnTo>
                  <a:cubicBezTo>
                    <a:pt x="1191816" y="1413271"/>
                    <a:pt x="1191159" y="1408343"/>
                    <a:pt x="1189435" y="1403746"/>
                  </a:cubicBezTo>
                  <a:cubicBezTo>
                    <a:pt x="1181270" y="1381974"/>
                    <a:pt x="1180655" y="1395570"/>
                    <a:pt x="1175147" y="1368028"/>
                  </a:cubicBezTo>
                  <a:cubicBezTo>
                    <a:pt x="1170612" y="1345354"/>
                    <a:pt x="1173048" y="1356058"/>
                    <a:pt x="1168003" y="1335881"/>
                  </a:cubicBezTo>
                  <a:cubicBezTo>
                    <a:pt x="1165914" y="1277368"/>
                    <a:pt x="1166346" y="1245118"/>
                    <a:pt x="1160860" y="1193006"/>
                  </a:cubicBezTo>
                  <a:cubicBezTo>
                    <a:pt x="1159979" y="1184633"/>
                    <a:pt x="1158377" y="1176351"/>
                    <a:pt x="1157288" y="1168003"/>
                  </a:cubicBezTo>
                  <a:cubicBezTo>
                    <a:pt x="1154805" y="1148966"/>
                    <a:pt x="1153909" y="1129678"/>
                    <a:pt x="1150144" y="1110853"/>
                  </a:cubicBezTo>
                  <a:cubicBezTo>
                    <a:pt x="1141725" y="1068758"/>
                    <a:pt x="1151863" y="1121163"/>
                    <a:pt x="1143000" y="1067990"/>
                  </a:cubicBezTo>
                  <a:cubicBezTo>
                    <a:pt x="1142002" y="1062002"/>
                    <a:pt x="1140286" y="1056141"/>
                    <a:pt x="1139428" y="1050131"/>
                  </a:cubicBezTo>
                  <a:cubicBezTo>
                    <a:pt x="1132823" y="1003892"/>
                    <a:pt x="1140805" y="1032828"/>
                    <a:pt x="1128713" y="996553"/>
                  </a:cubicBezTo>
                  <a:cubicBezTo>
                    <a:pt x="1127522" y="992981"/>
                    <a:pt x="1128274" y="987926"/>
                    <a:pt x="1125141" y="985837"/>
                  </a:cubicBezTo>
                  <a:lnTo>
                    <a:pt x="1114425" y="978693"/>
                  </a:lnTo>
                  <a:cubicBezTo>
                    <a:pt x="1105846" y="980838"/>
                    <a:pt x="1095589" y="981701"/>
                    <a:pt x="1089422" y="989409"/>
                  </a:cubicBezTo>
                  <a:cubicBezTo>
                    <a:pt x="1087070" y="992349"/>
                    <a:pt x="1087679" y="996834"/>
                    <a:pt x="1085850" y="1000125"/>
                  </a:cubicBezTo>
                  <a:cubicBezTo>
                    <a:pt x="1081681" y="1007630"/>
                    <a:pt x="1074278" y="1013411"/>
                    <a:pt x="1071563" y="1021556"/>
                  </a:cubicBezTo>
                  <a:lnTo>
                    <a:pt x="1064419" y="1042987"/>
                  </a:lnTo>
                  <a:cubicBezTo>
                    <a:pt x="1063228" y="1046559"/>
                    <a:pt x="1061585" y="1050011"/>
                    <a:pt x="1060847" y="1053703"/>
                  </a:cubicBezTo>
                  <a:lnTo>
                    <a:pt x="1057275" y="1071562"/>
                  </a:lnTo>
                  <a:cubicBezTo>
                    <a:pt x="1056084" y="1084659"/>
                    <a:pt x="1055563" y="1097834"/>
                    <a:pt x="1053703" y="1110853"/>
                  </a:cubicBezTo>
                  <a:cubicBezTo>
                    <a:pt x="1053171" y="1114580"/>
                    <a:pt x="1050805" y="1117864"/>
                    <a:pt x="1050132" y="1121568"/>
                  </a:cubicBezTo>
                  <a:cubicBezTo>
                    <a:pt x="1048415" y="1131012"/>
                    <a:pt x="1047357" y="1140577"/>
                    <a:pt x="1046560" y="1150143"/>
                  </a:cubicBezTo>
                  <a:cubicBezTo>
                    <a:pt x="1044975" y="1169164"/>
                    <a:pt x="1044716" y="1188284"/>
                    <a:pt x="1042988" y="1207293"/>
                  </a:cubicBezTo>
                  <a:cubicBezTo>
                    <a:pt x="1042332" y="1214506"/>
                    <a:pt x="1040373" y="1221546"/>
                    <a:pt x="1039416" y="1228725"/>
                  </a:cubicBezTo>
                  <a:cubicBezTo>
                    <a:pt x="1035584" y="1257465"/>
                    <a:pt x="1035739" y="1267122"/>
                    <a:pt x="1032272" y="1296590"/>
                  </a:cubicBezTo>
                  <a:cubicBezTo>
                    <a:pt x="1029287" y="1321962"/>
                    <a:pt x="1030862" y="1315108"/>
                    <a:pt x="1025128" y="1332309"/>
                  </a:cubicBezTo>
                  <a:cubicBezTo>
                    <a:pt x="1023938" y="1339453"/>
                    <a:pt x="1022852" y="1346615"/>
                    <a:pt x="1021557" y="1353740"/>
                  </a:cubicBezTo>
                  <a:cubicBezTo>
                    <a:pt x="1020471" y="1359713"/>
                    <a:pt x="1018983" y="1365611"/>
                    <a:pt x="1017985" y="1371600"/>
                  </a:cubicBezTo>
                  <a:cubicBezTo>
                    <a:pt x="1016601" y="1379904"/>
                    <a:pt x="1015693" y="1388282"/>
                    <a:pt x="1014413" y="1396603"/>
                  </a:cubicBezTo>
                  <a:cubicBezTo>
                    <a:pt x="1014064" y="1398871"/>
                    <a:pt x="1008723" y="1432016"/>
                    <a:pt x="1007269" y="1435893"/>
                  </a:cubicBezTo>
                  <a:cubicBezTo>
                    <a:pt x="1005762" y="1439913"/>
                    <a:pt x="1002045" y="1442769"/>
                    <a:pt x="1000125" y="1446609"/>
                  </a:cubicBezTo>
                  <a:cubicBezTo>
                    <a:pt x="998441" y="1449977"/>
                    <a:pt x="998036" y="1453864"/>
                    <a:pt x="996553" y="1457325"/>
                  </a:cubicBezTo>
                  <a:cubicBezTo>
                    <a:pt x="987303" y="1478909"/>
                    <a:pt x="992514" y="1464394"/>
                    <a:pt x="982266" y="1482328"/>
                  </a:cubicBezTo>
                  <a:cubicBezTo>
                    <a:pt x="979624" y="1486951"/>
                    <a:pt x="978217" y="1492282"/>
                    <a:pt x="975122" y="1496615"/>
                  </a:cubicBezTo>
                  <a:cubicBezTo>
                    <a:pt x="972186" y="1500725"/>
                    <a:pt x="967694" y="1503496"/>
                    <a:pt x="964407" y="1507331"/>
                  </a:cubicBezTo>
                  <a:cubicBezTo>
                    <a:pt x="960533" y="1511851"/>
                    <a:pt x="957565" y="1517098"/>
                    <a:pt x="953691" y="1521618"/>
                  </a:cubicBezTo>
                  <a:cubicBezTo>
                    <a:pt x="950403" y="1525453"/>
                    <a:pt x="946263" y="1528499"/>
                    <a:pt x="942975" y="1532334"/>
                  </a:cubicBezTo>
                  <a:cubicBezTo>
                    <a:pt x="935272" y="1541321"/>
                    <a:pt x="931342" y="1550338"/>
                    <a:pt x="921544" y="1557337"/>
                  </a:cubicBezTo>
                  <a:cubicBezTo>
                    <a:pt x="917211" y="1560432"/>
                    <a:pt x="911687" y="1561528"/>
                    <a:pt x="907257" y="1564481"/>
                  </a:cubicBezTo>
                  <a:cubicBezTo>
                    <a:pt x="900914" y="1568710"/>
                    <a:pt x="895829" y="1574675"/>
                    <a:pt x="889397" y="1578768"/>
                  </a:cubicBezTo>
                  <a:cubicBezTo>
                    <a:pt x="882659" y="1583056"/>
                    <a:pt x="874612" y="1585054"/>
                    <a:pt x="867966" y="1589484"/>
                  </a:cubicBezTo>
                  <a:cubicBezTo>
                    <a:pt x="860229" y="1594642"/>
                    <a:pt x="854180" y="1602050"/>
                    <a:pt x="846535" y="1607343"/>
                  </a:cubicBezTo>
                  <a:cubicBezTo>
                    <a:pt x="838643" y="1612807"/>
                    <a:pt x="829763" y="1616692"/>
                    <a:pt x="821532" y="1621631"/>
                  </a:cubicBezTo>
                  <a:cubicBezTo>
                    <a:pt x="817851" y="1623840"/>
                    <a:pt x="814762" y="1627084"/>
                    <a:pt x="810816" y="1628775"/>
                  </a:cubicBezTo>
                  <a:cubicBezTo>
                    <a:pt x="806304" y="1630709"/>
                    <a:pt x="801291" y="1631156"/>
                    <a:pt x="796528" y="1632346"/>
                  </a:cubicBezTo>
                  <a:cubicBezTo>
                    <a:pt x="781050" y="1631156"/>
                    <a:pt x="765428" y="1631196"/>
                    <a:pt x="750094" y="1628775"/>
                  </a:cubicBezTo>
                  <a:cubicBezTo>
                    <a:pt x="742656" y="1627601"/>
                    <a:pt x="736091" y="1622869"/>
                    <a:pt x="728663" y="1621631"/>
                  </a:cubicBezTo>
                  <a:cubicBezTo>
                    <a:pt x="710579" y="1618617"/>
                    <a:pt x="688642" y="1615197"/>
                    <a:pt x="671513" y="1610915"/>
                  </a:cubicBezTo>
                  <a:cubicBezTo>
                    <a:pt x="666750" y="1609724"/>
                    <a:pt x="662025" y="1608372"/>
                    <a:pt x="657225" y="1607343"/>
                  </a:cubicBezTo>
                  <a:cubicBezTo>
                    <a:pt x="607104" y="1596603"/>
                    <a:pt x="637838" y="1603494"/>
                    <a:pt x="600075" y="1596628"/>
                  </a:cubicBezTo>
                  <a:cubicBezTo>
                    <a:pt x="594102" y="1595542"/>
                    <a:pt x="588189" y="1594142"/>
                    <a:pt x="582216" y="1593056"/>
                  </a:cubicBezTo>
                  <a:cubicBezTo>
                    <a:pt x="575091" y="1591760"/>
                    <a:pt x="567910" y="1590780"/>
                    <a:pt x="560785" y="1589484"/>
                  </a:cubicBezTo>
                  <a:cubicBezTo>
                    <a:pt x="554812" y="1588398"/>
                    <a:pt x="548914" y="1586910"/>
                    <a:pt x="542925" y="1585912"/>
                  </a:cubicBezTo>
                  <a:cubicBezTo>
                    <a:pt x="528045" y="1583432"/>
                    <a:pt x="517353" y="1583341"/>
                    <a:pt x="503635" y="1578768"/>
                  </a:cubicBezTo>
                  <a:cubicBezTo>
                    <a:pt x="497552" y="1576741"/>
                    <a:pt x="491801" y="1573816"/>
                    <a:pt x="485775" y="1571625"/>
                  </a:cubicBezTo>
                  <a:cubicBezTo>
                    <a:pt x="485757" y="1571618"/>
                    <a:pt x="458995" y="1562698"/>
                    <a:pt x="453628" y="1560909"/>
                  </a:cubicBezTo>
                  <a:cubicBezTo>
                    <a:pt x="450056" y="1559718"/>
                    <a:pt x="446046" y="1559425"/>
                    <a:pt x="442913" y="1557337"/>
                  </a:cubicBezTo>
                  <a:cubicBezTo>
                    <a:pt x="439341" y="1554956"/>
                    <a:pt x="435690" y="1552688"/>
                    <a:pt x="432197" y="1550193"/>
                  </a:cubicBezTo>
                  <a:cubicBezTo>
                    <a:pt x="427353" y="1546733"/>
                    <a:pt x="422958" y="1542633"/>
                    <a:pt x="417910" y="1539478"/>
                  </a:cubicBezTo>
                  <a:cubicBezTo>
                    <a:pt x="413395" y="1536656"/>
                    <a:pt x="408053" y="1535288"/>
                    <a:pt x="403622" y="1532334"/>
                  </a:cubicBezTo>
                  <a:cubicBezTo>
                    <a:pt x="393715" y="1525730"/>
                    <a:pt x="385696" y="1516228"/>
                    <a:pt x="375047" y="1510903"/>
                  </a:cubicBezTo>
                  <a:cubicBezTo>
                    <a:pt x="370285" y="1508522"/>
                    <a:pt x="365383" y="1506401"/>
                    <a:pt x="360760" y="1503759"/>
                  </a:cubicBezTo>
                  <a:cubicBezTo>
                    <a:pt x="357033" y="1501629"/>
                    <a:pt x="353884" y="1498535"/>
                    <a:pt x="350044" y="1496615"/>
                  </a:cubicBezTo>
                  <a:cubicBezTo>
                    <a:pt x="346676" y="1494931"/>
                    <a:pt x="342696" y="1494727"/>
                    <a:pt x="339328" y="1493043"/>
                  </a:cubicBezTo>
                  <a:cubicBezTo>
                    <a:pt x="335489" y="1491123"/>
                    <a:pt x="332559" y="1487591"/>
                    <a:pt x="328613" y="1485900"/>
                  </a:cubicBezTo>
                  <a:cubicBezTo>
                    <a:pt x="280936" y="1465468"/>
                    <a:pt x="341787" y="1496110"/>
                    <a:pt x="303610" y="1478756"/>
                  </a:cubicBezTo>
                  <a:cubicBezTo>
                    <a:pt x="293915" y="1474349"/>
                    <a:pt x="284560" y="1469230"/>
                    <a:pt x="275035" y="1464468"/>
                  </a:cubicBezTo>
                  <a:cubicBezTo>
                    <a:pt x="270272" y="1462087"/>
                    <a:pt x="265007" y="1460520"/>
                    <a:pt x="260747" y="1457325"/>
                  </a:cubicBezTo>
                  <a:cubicBezTo>
                    <a:pt x="243448" y="1444350"/>
                    <a:pt x="252108" y="1448492"/>
                    <a:pt x="235744" y="1443037"/>
                  </a:cubicBezTo>
                  <a:cubicBezTo>
                    <a:pt x="230982" y="1439465"/>
                    <a:pt x="225937" y="1436241"/>
                    <a:pt x="221457" y="1432321"/>
                  </a:cubicBezTo>
                  <a:cubicBezTo>
                    <a:pt x="216388" y="1427886"/>
                    <a:pt x="212428" y="1422241"/>
                    <a:pt x="207169" y="1418034"/>
                  </a:cubicBezTo>
                  <a:cubicBezTo>
                    <a:pt x="200465" y="1412671"/>
                    <a:pt x="185738" y="1403746"/>
                    <a:pt x="185738" y="1403746"/>
                  </a:cubicBezTo>
                  <a:cubicBezTo>
                    <a:pt x="160199" y="1365441"/>
                    <a:pt x="199978" y="1423587"/>
                    <a:pt x="167878" y="1382315"/>
                  </a:cubicBezTo>
                  <a:cubicBezTo>
                    <a:pt x="162607" y="1375538"/>
                    <a:pt x="158353" y="1368028"/>
                    <a:pt x="153591" y="1360884"/>
                  </a:cubicBezTo>
                  <a:cubicBezTo>
                    <a:pt x="143146" y="1345217"/>
                    <a:pt x="149021" y="1353600"/>
                    <a:pt x="135732" y="1335881"/>
                  </a:cubicBezTo>
                  <a:cubicBezTo>
                    <a:pt x="128840" y="1301422"/>
                    <a:pt x="137280" y="1331833"/>
                    <a:pt x="125016" y="1307306"/>
                  </a:cubicBezTo>
                  <a:cubicBezTo>
                    <a:pt x="116317" y="1289908"/>
                    <a:pt x="127018" y="1302883"/>
                    <a:pt x="117872" y="1282303"/>
                  </a:cubicBezTo>
                  <a:cubicBezTo>
                    <a:pt x="115052" y="1275959"/>
                    <a:pt x="110729" y="1270396"/>
                    <a:pt x="107157" y="1264443"/>
                  </a:cubicBezTo>
                  <a:cubicBezTo>
                    <a:pt x="97989" y="1227772"/>
                    <a:pt x="110450" y="1273224"/>
                    <a:pt x="96441" y="1235868"/>
                  </a:cubicBezTo>
                  <a:cubicBezTo>
                    <a:pt x="94717" y="1231272"/>
                    <a:pt x="94218" y="1226301"/>
                    <a:pt x="92869" y="1221581"/>
                  </a:cubicBezTo>
                  <a:cubicBezTo>
                    <a:pt x="90068" y="1211779"/>
                    <a:pt x="85929" y="1202446"/>
                    <a:pt x="82153" y="1193006"/>
                  </a:cubicBezTo>
                  <a:cubicBezTo>
                    <a:pt x="71922" y="1141836"/>
                    <a:pt x="86223" y="1205210"/>
                    <a:pt x="71438" y="1160859"/>
                  </a:cubicBezTo>
                  <a:cubicBezTo>
                    <a:pt x="69518" y="1155100"/>
                    <a:pt x="69183" y="1148926"/>
                    <a:pt x="67866" y="1143000"/>
                  </a:cubicBezTo>
                  <a:cubicBezTo>
                    <a:pt x="64020" y="1125695"/>
                    <a:pt x="64444" y="1129086"/>
                    <a:pt x="57150" y="1110853"/>
                  </a:cubicBezTo>
                  <a:lnTo>
                    <a:pt x="46435" y="1057275"/>
                  </a:lnTo>
                  <a:cubicBezTo>
                    <a:pt x="45244" y="1051322"/>
                    <a:pt x="44336" y="1045305"/>
                    <a:pt x="42863" y="1039415"/>
                  </a:cubicBezTo>
                  <a:cubicBezTo>
                    <a:pt x="41672" y="1034653"/>
                    <a:pt x="40169" y="1029958"/>
                    <a:pt x="39291" y="1025128"/>
                  </a:cubicBezTo>
                  <a:cubicBezTo>
                    <a:pt x="37785" y="1016845"/>
                    <a:pt x="37225" y="1008408"/>
                    <a:pt x="35719" y="1000125"/>
                  </a:cubicBezTo>
                  <a:cubicBezTo>
                    <a:pt x="34841" y="995295"/>
                    <a:pt x="32954" y="990679"/>
                    <a:pt x="32147" y="985837"/>
                  </a:cubicBezTo>
                  <a:cubicBezTo>
                    <a:pt x="29379" y="969228"/>
                    <a:pt x="29086" y="952166"/>
                    <a:pt x="25003" y="935831"/>
                  </a:cubicBezTo>
                  <a:cubicBezTo>
                    <a:pt x="23813" y="931068"/>
                    <a:pt x="22310" y="926373"/>
                    <a:pt x="21432" y="921543"/>
                  </a:cubicBezTo>
                  <a:cubicBezTo>
                    <a:pt x="19926" y="913260"/>
                    <a:pt x="19753" y="904743"/>
                    <a:pt x="17860" y="896540"/>
                  </a:cubicBezTo>
                  <a:cubicBezTo>
                    <a:pt x="16167" y="889203"/>
                    <a:pt x="12542" y="882414"/>
                    <a:pt x="10716" y="875109"/>
                  </a:cubicBezTo>
                  <a:lnTo>
                    <a:pt x="3572" y="846534"/>
                  </a:lnTo>
                  <a:cubicBezTo>
                    <a:pt x="2381" y="837009"/>
                    <a:pt x="0" y="827558"/>
                    <a:pt x="0" y="817959"/>
                  </a:cubicBezTo>
                  <a:cubicBezTo>
                    <a:pt x="0" y="798872"/>
                    <a:pt x="1786" y="812601"/>
                    <a:pt x="3572" y="782240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</p:grpSp>
      <p:grpSp>
        <p:nvGrpSpPr>
          <p:cNvPr id="42" name="Groupe 41"/>
          <p:cNvGrpSpPr/>
          <p:nvPr/>
        </p:nvGrpSpPr>
        <p:grpSpPr>
          <a:xfrm>
            <a:off x="6998499" y="1387053"/>
            <a:ext cx="1918998" cy="1556131"/>
            <a:chOff x="6177394" y="2315833"/>
            <a:chExt cx="1296144" cy="1008112"/>
          </a:xfrm>
        </p:grpSpPr>
        <p:sp>
          <p:nvSpPr>
            <p:cNvPr id="24" name="Ellipse 23"/>
            <p:cNvSpPr/>
            <p:nvPr/>
          </p:nvSpPr>
          <p:spPr>
            <a:xfrm>
              <a:off x="6177394" y="2315833"/>
              <a:ext cx="1296144" cy="100811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5" name="Forme libre 24"/>
            <p:cNvSpPr/>
            <p:nvPr/>
          </p:nvSpPr>
          <p:spPr>
            <a:xfrm rot="16728042">
              <a:off x="6264016" y="2766729"/>
              <a:ext cx="622588" cy="171797"/>
            </a:xfrm>
            <a:custGeom>
              <a:avLst/>
              <a:gdLst>
                <a:gd name="connsiteX0" fmla="*/ 22167 w 622588"/>
                <a:gd name="connsiteY0" fmla="*/ 110837 h 171797"/>
                <a:gd name="connsiteX1" fmla="*/ 44334 w 622588"/>
                <a:gd name="connsiteY1" fmla="*/ 108066 h 171797"/>
                <a:gd name="connsiteX2" fmla="*/ 66501 w 622588"/>
                <a:gd name="connsiteY2" fmla="*/ 102524 h 171797"/>
                <a:gd name="connsiteX3" fmla="*/ 91440 w 622588"/>
                <a:gd name="connsiteY3" fmla="*/ 91440 h 171797"/>
                <a:gd name="connsiteX4" fmla="*/ 99752 w 622588"/>
                <a:gd name="connsiteY4" fmla="*/ 88669 h 171797"/>
                <a:gd name="connsiteX5" fmla="*/ 124691 w 622588"/>
                <a:gd name="connsiteY5" fmla="*/ 72044 h 171797"/>
                <a:gd name="connsiteX6" fmla="*/ 133003 w 622588"/>
                <a:gd name="connsiteY6" fmla="*/ 66502 h 171797"/>
                <a:gd name="connsiteX7" fmla="*/ 157941 w 622588"/>
                <a:gd name="connsiteY7" fmla="*/ 58189 h 171797"/>
                <a:gd name="connsiteX8" fmla="*/ 166254 w 622588"/>
                <a:gd name="connsiteY8" fmla="*/ 55419 h 171797"/>
                <a:gd name="connsiteX9" fmla="*/ 216131 w 622588"/>
                <a:gd name="connsiteY9" fmla="*/ 58189 h 171797"/>
                <a:gd name="connsiteX10" fmla="*/ 232756 w 622588"/>
                <a:gd name="connsiteY10" fmla="*/ 63731 h 171797"/>
                <a:gd name="connsiteX11" fmla="*/ 241069 w 622588"/>
                <a:gd name="connsiteY11" fmla="*/ 66502 h 171797"/>
                <a:gd name="connsiteX12" fmla="*/ 257694 w 622588"/>
                <a:gd name="connsiteY12" fmla="*/ 77586 h 171797"/>
                <a:gd name="connsiteX13" fmla="*/ 266007 w 622588"/>
                <a:gd name="connsiteY13" fmla="*/ 80357 h 171797"/>
                <a:gd name="connsiteX14" fmla="*/ 274320 w 622588"/>
                <a:gd name="connsiteY14" fmla="*/ 85899 h 171797"/>
                <a:gd name="connsiteX15" fmla="*/ 290945 w 622588"/>
                <a:gd name="connsiteY15" fmla="*/ 91440 h 171797"/>
                <a:gd name="connsiteX16" fmla="*/ 307571 w 622588"/>
                <a:gd name="connsiteY16" fmla="*/ 96982 h 171797"/>
                <a:gd name="connsiteX17" fmla="*/ 315883 w 622588"/>
                <a:gd name="connsiteY17" fmla="*/ 99753 h 171797"/>
                <a:gd name="connsiteX18" fmla="*/ 332509 w 622588"/>
                <a:gd name="connsiteY18" fmla="*/ 102524 h 171797"/>
                <a:gd name="connsiteX19" fmla="*/ 396240 w 622588"/>
                <a:gd name="connsiteY19" fmla="*/ 94211 h 171797"/>
                <a:gd name="connsiteX20" fmla="*/ 404552 w 622588"/>
                <a:gd name="connsiteY20" fmla="*/ 91440 h 171797"/>
                <a:gd name="connsiteX21" fmla="*/ 412865 w 622588"/>
                <a:gd name="connsiteY21" fmla="*/ 88669 h 171797"/>
                <a:gd name="connsiteX22" fmla="*/ 429491 w 622588"/>
                <a:gd name="connsiteY22" fmla="*/ 77586 h 171797"/>
                <a:gd name="connsiteX23" fmla="*/ 437803 w 622588"/>
                <a:gd name="connsiteY23" fmla="*/ 72044 h 171797"/>
                <a:gd name="connsiteX24" fmla="*/ 446116 w 622588"/>
                <a:gd name="connsiteY24" fmla="*/ 63731 h 171797"/>
                <a:gd name="connsiteX25" fmla="*/ 454429 w 622588"/>
                <a:gd name="connsiteY25" fmla="*/ 58189 h 171797"/>
                <a:gd name="connsiteX26" fmla="*/ 471054 w 622588"/>
                <a:gd name="connsiteY26" fmla="*/ 41564 h 171797"/>
                <a:gd name="connsiteX27" fmla="*/ 495992 w 622588"/>
                <a:gd name="connsiteY27" fmla="*/ 24939 h 171797"/>
                <a:gd name="connsiteX28" fmla="*/ 504305 w 622588"/>
                <a:gd name="connsiteY28" fmla="*/ 19397 h 171797"/>
                <a:gd name="connsiteX29" fmla="*/ 512618 w 622588"/>
                <a:gd name="connsiteY29" fmla="*/ 16626 h 171797"/>
                <a:gd name="connsiteX30" fmla="*/ 520931 w 622588"/>
                <a:gd name="connsiteY30" fmla="*/ 11084 h 171797"/>
                <a:gd name="connsiteX31" fmla="*/ 537556 w 622588"/>
                <a:gd name="connsiteY31" fmla="*/ 5542 h 171797"/>
                <a:gd name="connsiteX32" fmla="*/ 556952 w 622588"/>
                <a:gd name="connsiteY32" fmla="*/ 0 h 171797"/>
                <a:gd name="connsiteX33" fmla="*/ 595745 w 622588"/>
                <a:gd name="connsiteY33" fmla="*/ 2771 h 171797"/>
                <a:gd name="connsiteX34" fmla="*/ 612371 w 622588"/>
                <a:gd name="connsiteY34" fmla="*/ 8313 h 171797"/>
                <a:gd name="connsiteX35" fmla="*/ 617912 w 622588"/>
                <a:gd name="connsiteY35" fmla="*/ 36022 h 171797"/>
                <a:gd name="connsiteX36" fmla="*/ 609600 w 622588"/>
                <a:gd name="connsiteY36" fmla="*/ 38793 h 171797"/>
                <a:gd name="connsiteX37" fmla="*/ 601287 w 622588"/>
                <a:gd name="connsiteY37" fmla="*/ 44335 h 171797"/>
                <a:gd name="connsiteX38" fmla="*/ 584661 w 622588"/>
                <a:gd name="connsiteY38" fmla="*/ 49877 h 171797"/>
                <a:gd name="connsiteX39" fmla="*/ 576349 w 622588"/>
                <a:gd name="connsiteY39" fmla="*/ 52648 h 171797"/>
                <a:gd name="connsiteX40" fmla="*/ 568036 w 622588"/>
                <a:gd name="connsiteY40" fmla="*/ 55419 h 171797"/>
                <a:gd name="connsiteX41" fmla="*/ 559723 w 622588"/>
                <a:gd name="connsiteY41" fmla="*/ 60960 h 171797"/>
                <a:gd name="connsiteX42" fmla="*/ 543098 w 622588"/>
                <a:gd name="connsiteY42" fmla="*/ 66502 h 171797"/>
                <a:gd name="connsiteX43" fmla="*/ 526472 w 622588"/>
                <a:gd name="connsiteY43" fmla="*/ 74815 h 171797"/>
                <a:gd name="connsiteX44" fmla="*/ 518160 w 622588"/>
                <a:gd name="connsiteY44" fmla="*/ 80357 h 171797"/>
                <a:gd name="connsiteX45" fmla="*/ 493221 w 622588"/>
                <a:gd name="connsiteY45" fmla="*/ 88669 h 171797"/>
                <a:gd name="connsiteX46" fmla="*/ 484909 w 622588"/>
                <a:gd name="connsiteY46" fmla="*/ 91440 h 171797"/>
                <a:gd name="connsiteX47" fmla="*/ 476596 w 622588"/>
                <a:gd name="connsiteY47" fmla="*/ 94211 h 171797"/>
                <a:gd name="connsiteX48" fmla="*/ 468283 w 622588"/>
                <a:gd name="connsiteY48" fmla="*/ 99753 h 171797"/>
                <a:gd name="connsiteX49" fmla="*/ 443345 w 622588"/>
                <a:gd name="connsiteY49" fmla="*/ 108066 h 171797"/>
                <a:gd name="connsiteX50" fmla="*/ 435032 w 622588"/>
                <a:gd name="connsiteY50" fmla="*/ 110837 h 171797"/>
                <a:gd name="connsiteX51" fmla="*/ 426720 w 622588"/>
                <a:gd name="connsiteY51" fmla="*/ 116379 h 171797"/>
                <a:gd name="connsiteX52" fmla="*/ 418407 w 622588"/>
                <a:gd name="connsiteY52" fmla="*/ 119149 h 171797"/>
                <a:gd name="connsiteX53" fmla="*/ 393469 w 622588"/>
                <a:gd name="connsiteY53" fmla="*/ 124691 h 171797"/>
                <a:gd name="connsiteX54" fmla="*/ 385156 w 622588"/>
                <a:gd name="connsiteY54" fmla="*/ 127462 h 171797"/>
                <a:gd name="connsiteX55" fmla="*/ 368531 w 622588"/>
                <a:gd name="connsiteY55" fmla="*/ 130233 h 171797"/>
                <a:gd name="connsiteX56" fmla="*/ 302029 w 622588"/>
                <a:gd name="connsiteY56" fmla="*/ 127462 h 171797"/>
                <a:gd name="connsiteX57" fmla="*/ 288174 w 622588"/>
                <a:gd name="connsiteY57" fmla="*/ 124691 h 171797"/>
                <a:gd name="connsiteX58" fmla="*/ 271549 w 622588"/>
                <a:gd name="connsiteY58" fmla="*/ 119149 h 171797"/>
                <a:gd name="connsiteX59" fmla="*/ 241069 w 622588"/>
                <a:gd name="connsiteY59" fmla="*/ 116379 h 171797"/>
                <a:gd name="connsiteX60" fmla="*/ 174567 w 622588"/>
                <a:gd name="connsiteY60" fmla="*/ 119149 h 171797"/>
                <a:gd name="connsiteX61" fmla="*/ 163483 w 622588"/>
                <a:gd name="connsiteY61" fmla="*/ 121920 h 171797"/>
                <a:gd name="connsiteX62" fmla="*/ 138545 w 622588"/>
                <a:gd name="connsiteY62" fmla="*/ 133004 h 171797"/>
                <a:gd name="connsiteX63" fmla="*/ 130232 w 622588"/>
                <a:gd name="connsiteY63" fmla="*/ 135775 h 171797"/>
                <a:gd name="connsiteX64" fmla="*/ 110836 w 622588"/>
                <a:gd name="connsiteY64" fmla="*/ 146859 h 171797"/>
                <a:gd name="connsiteX65" fmla="*/ 102523 w 622588"/>
                <a:gd name="connsiteY65" fmla="*/ 152400 h 171797"/>
                <a:gd name="connsiteX66" fmla="*/ 94211 w 622588"/>
                <a:gd name="connsiteY66" fmla="*/ 155171 h 171797"/>
                <a:gd name="connsiteX67" fmla="*/ 77585 w 622588"/>
                <a:gd name="connsiteY67" fmla="*/ 163484 h 171797"/>
                <a:gd name="connsiteX68" fmla="*/ 66501 w 622588"/>
                <a:gd name="connsiteY68" fmla="*/ 166255 h 171797"/>
                <a:gd name="connsiteX69" fmla="*/ 49876 w 622588"/>
                <a:gd name="connsiteY69" fmla="*/ 171797 h 171797"/>
                <a:gd name="connsiteX70" fmla="*/ 8312 w 622588"/>
                <a:gd name="connsiteY70" fmla="*/ 166255 h 171797"/>
                <a:gd name="connsiteX71" fmla="*/ 0 w 622588"/>
                <a:gd name="connsiteY71" fmla="*/ 160713 h 171797"/>
                <a:gd name="connsiteX72" fmla="*/ 2771 w 622588"/>
                <a:gd name="connsiteY72" fmla="*/ 133004 h 171797"/>
                <a:gd name="connsiteX73" fmla="*/ 13854 w 622588"/>
                <a:gd name="connsiteY73" fmla="*/ 121920 h 171797"/>
                <a:gd name="connsiteX74" fmla="*/ 22167 w 622588"/>
                <a:gd name="connsiteY74" fmla="*/ 116379 h 171797"/>
                <a:gd name="connsiteX75" fmla="*/ 22167 w 622588"/>
                <a:gd name="connsiteY75" fmla="*/ 110837 h 17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22588" h="171797">
                  <a:moveTo>
                    <a:pt x="22167" y="110837"/>
                  </a:moveTo>
                  <a:cubicBezTo>
                    <a:pt x="25861" y="109452"/>
                    <a:pt x="37015" y="109438"/>
                    <a:pt x="44334" y="108066"/>
                  </a:cubicBezTo>
                  <a:cubicBezTo>
                    <a:pt x="51820" y="106662"/>
                    <a:pt x="66501" y="102524"/>
                    <a:pt x="66501" y="102524"/>
                  </a:cubicBezTo>
                  <a:cubicBezTo>
                    <a:pt x="79675" y="93741"/>
                    <a:pt x="71654" y="98036"/>
                    <a:pt x="91440" y="91440"/>
                  </a:cubicBezTo>
                  <a:cubicBezTo>
                    <a:pt x="94211" y="90516"/>
                    <a:pt x="97322" y="90289"/>
                    <a:pt x="99752" y="88669"/>
                  </a:cubicBezTo>
                  <a:lnTo>
                    <a:pt x="124691" y="72044"/>
                  </a:lnTo>
                  <a:cubicBezTo>
                    <a:pt x="127462" y="70197"/>
                    <a:pt x="129844" y="67555"/>
                    <a:pt x="133003" y="66502"/>
                  </a:cubicBezTo>
                  <a:lnTo>
                    <a:pt x="157941" y="58189"/>
                  </a:lnTo>
                  <a:lnTo>
                    <a:pt x="166254" y="55419"/>
                  </a:lnTo>
                  <a:cubicBezTo>
                    <a:pt x="182880" y="56342"/>
                    <a:pt x="199608" y="56124"/>
                    <a:pt x="216131" y="58189"/>
                  </a:cubicBezTo>
                  <a:cubicBezTo>
                    <a:pt x="221927" y="58913"/>
                    <a:pt x="227214" y="61884"/>
                    <a:pt x="232756" y="63731"/>
                  </a:cubicBezTo>
                  <a:lnTo>
                    <a:pt x="241069" y="66502"/>
                  </a:lnTo>
                  <a:cubicBezTo>
                    <a:pt x="246611" y="70197"/>
                    <a:pt x="251375" y="75480"/>
                    <a:pt x="257694" y="77586"/>
                  </a:cubicBezTo>
                  <a:cubicBezTo>
                    <a:pt x="260465" y="78510"/>
                    <a:pt x="263394" y="79051"/>
                    <a:pt x="266007" y="80357"/>
                  </a:cubicBezTo>
                  <a:cubicBezTo>
                    <a:pt x="268986" y="81846"/>
                    <a:pt x="271277" y="84546"/>
                    <a:pt x="274320" y="85899"/>
                  </a:cubicBezTo>
                  <a:cubicBezTo>
                    <a:pt x="279658" y="88271"/>
                    <a:pt x="285403" y="89593"/>
                    <a:pt x="290945" y="91440"/>
                  </a:cubicBezTo>
                  <a:lnTo>
                    <a:pt x="307571" y="96982"/>
                  </a:lnTo>
                  <a:cubicBezTo>
                    <a:pt x="310342" y="97906"/>
                    <a:pt x="313002" y="99273"/>
                    <a:pt x="315883" y="99753"/>
                  </a:cubicBezTo>
                  <a:lnTo>
                    <a:pt x="332509" y="102524"/>
                  </a:lnTo>
                  <a:cubicBezTo>
                    <a:pt x="385442" y="99410"/>
                    <a:pt x="364694" y="104727"/>
                    <a:pt x="396240" y="94211"/>
                  </a:cubicBezTo>
                  <a:lnTo>
                    <a:pt x="404552" y="91440"/>
                  </a:lnTo>
                  <a:cubicBezTo>
                    <a:pt x="407323" y="90516"/>
                    <a:pt x="410435" y="90289"/>
                    <a:pt x="412865" y="88669"/>
                  </a:cubicBezTo>
                  <a:lnTo>
                    <a:pt x="429491" y="77586"/>
                  </a:lnTo>
                  <a:cubicBezTo>
                    <a:pt x="432262" y="75739"/>
                    <a:pt x="435448" y="74399"/>
                    <a:pt x="437803" y="72044"/>
                  </a:cubicBezTo>
                  <a:cubicBezTo>
                    <a:pt x="440574" y="69273"/>
                    <a:pt x="443106" y="66240"/>
                    <a:pt x="446116" y="63731"/>
                  </a:cubicBezTo>
                  <a:cubicBezTo>
                    <a:pt x="448674" y="61599"/>
                    <a:pt x="451940" y="60402"/>
                    <a:pt x="454429" y="58189"/>
                  </a:cubicBezTo>
                  <a:cubicBezTo>
                    <a:pt x="460287" y="52982"/>
                    <a:pt x="464533" y="45911"/>
                    <a:pt x="471054" y="41564"/>
                  </a:cubicBezTo>
                  <a:lnTo>
                    <a:pt x="495992" y="24939"/>
                  </a:lnTo>
                  <a:cubicBezTo>
                    <a:pt x="498763" y="23092"/>
                    <a:pt x="501146" y="20450"/>
                    <a:pt x="504305" y="19397"/>
                  </a:cubicBezTo>
                  <a:cubicBezTo>
                    <a:pt x="507076" y="18473"/>
                    <a:pt x="510005" y="17932"/>
                    <a:pt x="512618" y="16626"/>
                  </a:cubicBezTo>
                  <a:cubicBezTo>
                    <a:pt x="515597" y="15137"/>
                    <a:pt x="517888" y="12437"/>
                    <a:pt x="520931" y="11084"/>
                  </a:cubicBezTo>
                  <a:cubicBezTo>
                    <a:pt x="526269" y="8711"/>
                    <a:pt x="532014" y="7389"/>
                    <a:pt x="537556" y="5542"/>
                  </a:cubicBezTo>
                  <a:cubicBezTo>
                    <a:pt x="549480" y="1567"/>
                    <a:pt x="543038" y="3479"/>
                    <a:pt x="556952" y="0"/>
                  </a:cubicBezTo>
                  <a:cubicBezTo>
                    <a:pt x="569883" y="924"/>
                    <a:pt x="582924" y="848"/>
                    <a:pt x="595745" y="2771"/>
                  </a:cubicBezTo>
                  <a:cubicBezTo>
                    <a:pt x="601522" y="3638"/>
                    <a:pt x="612371" y="8313"/>
                    <a:pt x="612371" y="8313"/>
                  </a:cubicBezTo>
                  <a:cubicBezTo>
                    <a:pt x="621976" y="17919"/>
                    <a:pt x="626778" y="18289"/>
                    <a:pt x="617912" y="36022"/>
                  </a:cubicBezTo>
                  <a:cubicBezTo>
                    <a:pt x="616606" y="38634"/>
                    <a:pt x="612212" y="37487"/>
                    <a:pt x="609600" y="38793"/>
                  </a:cubicBezTo>
                  <a:cubicBezTo>
                    <a:pt x="606621" y="40282"/>
                    <a:pt x="604330" y="42982"/>
                    <a:pt x="601287" y="44335"/>
                  </a:cubicBezTo>
                  <a:cubicBezTo>
                    <a:pt x="595949" y="46708"/>
                    <a:pt x="590203" y="48030"/>
                    <a:pt x="584661" y="49877"/>
                  </a:cubicBezTo>
                  <a:lnTo>
                    <a:pt x="576349" y="52648"/>
                  </a:lnTo>
                  <a:cubicBezTo>
                    <a:pt x="573578" y="53572"/>
                    <a:pt x="570466" y="53799"/>
                    <a:pt x="568036" y="55419"/>
                  </a:cubicBezTo>
                  <a:cubicBezTo>
                    <a:pt x="565265" y="57266"/>
                    <a:pt x="562766" y="59608"/>
                    <a:pt x="559723" y="60960"/>
                  </a:cubicBezTo>
                  <a:cubicBezTo>
                    <a:pt x="554385" y="63332"/>
                    <a:pt x="547958" y="63262"/>
                    <a:pt x="543098" y="66502"/>
                  </a:cubicBezTo>
                  <a:cubicBezTo>
                    <a:pt x="532355" y="73664"/>
                    <a:pt x="537944" y="70991"/>
                    <a:pt x="526472" y="74815"/>
                  </a:cubicBezTo>
                  <a:cubicBezTo>
                    <a:pt x="523701" y="76662"/>
                    <a:pt x="521203" y="79004"/>
                    <a:pt x="518160" y="80357"/>
                  </a:cubicBezTo>
                  <a:cubicBezTo>
                    <a:pt x="518133" y="80369"/>
                    <a:pt x="497392" y="87279"/>
                    <a:pt x="493221" y="88669"/>
                  </a:cubicBezTo>
                  <a:lnTo>
                    <a:pt x="484909" y="91440"/>
                  </a:lnTo>
                  <a:cubicBezTo>
                    <a:pt x="482138" y="92364"/>
                    <a:pt x="479026" y="92591"/>
                    <a:pt x="476596" y="94211"/>
                  </a:cubicBezTo>
                  <a:cubicBezTo>
                    <a:pt x="473825" y="96058"/>
                    <a:pt x="471326" y="98400"/>
                    <a:pt x="468283" y="99753"/>
                  </a:cubicBezTo>
                  <a:cubicBezTo>
                    <a:pt x="468280" y="99755"/>
                    <a:pt x="447503" y="106680"/>
                    <a:pt x="443345" y="108066"/>
                  </a:cubicBezTo>
                  <a:lnTo>
                    <a:pt x="435032" y="110837"/>
                  </a:lnTo>
                  <a:cubicBezTo>
                    <a:pt x="432261" y="112684"/>
                    <a:pt x="429699" y="114890"/>
                    <a:pt x="426720" y="116379"/>
                  </a:cubicBezTo>
                  <a:cubicBezTo>
                    <a:pt x="424108" y="117685"/>
                    <a:pt x="421215" y="118347"/>
                    <a:pt x="418407" y="119149"/>
                  </a:cubicBezTo>
                  <a:cubicBezTo>
                    <a:pt x="398466" y="124845"/>
                    <a:pt x="416360" y="118968"/>
                    <a:pt x="393469" y="124691"/>
                  </a:cubicBezTo>
                  <a:cubicBezTo>
                    <a:pt x="390635" y="125399"/>
                    <a:pt x="388007" y="126828"/>
                    <a:pt x="385156" y="127462"/>
                  </a:cubicBezTo>
                  <a:cubicBezTo>
                    <a:pt x="379672" y="128681"/>
                    <a:pt x="374073" y="129309"/>
                    <a:pt x="368531" y="130233"/>
                  </a:cubicBezTo>
                  <a:cubicBezTo>
                    <a:pt x="346364" y="129309"/>
                    <a:pt x="324163" y="128989"/>
                    <a:pt x="302029" y="127462"/>
                  </a:cubicBezTo>
                  <a:cubicBezTo>
                    <a:pt x="297330" y="127138"/>
                    <a:pt x="292718" y="125930"/>
                    <a:pt x="288174" y="124691"/>
                  </a:cubicBezTo>
                  <a:cubicBezTo>
                    <a:pt x="282538" y="123154"/>
                    <a:pt x="277366" y="119678"/>
                    <a:pt x="271549" y="119149"/>
                  </a:cubicBezTo>
                  <a:lnTo>
                    <a:pt x="241069" y="116379"/>
                  </a:lnTo>
                  <a:cubicBezTo>
                    <a:pt x="218902" y="117302"/>
                    <a:pt x="196697" y="117569"/>
                    <a:pt x="174567" y="119149"/>
                  </a:cubicBezTo>
                  <a:cubicBezTo>
                    <a:pt x="170768" y="119420"/>
                    <a:pt x="167096" y="120716"/>
                    <a:pt x="163483" y="121920"/>
                  </a:cubicBezTo>
                  <a:cubicBezTo>
                    <a:pt x="144152" y="128364"/>
                    <a:pt x="155441" y="125763"/>
                    <a:pt x="138545" y="133004"/>
                  </a:cubicBezTo>
                  <a:cubicBezTo>
                    <a:pt x="135860" y="134155"/>
                    <a:pt x="133003" y="134851"/>
                    <a:pt x="130232" y="135775"/>
                  </a:cubicBezTo>
                  <a:cubicBezTo>
                    <a:pt x="103444" y="155868"/>
                    <a:pt x="131985" y="136286"/>
                    <a:pt x="110836" y="146859"/>
                  </a:cubicBezTo>
                  <a:cubicBezTo>
                    <a:pt x="107857" y="148348"/>
                    <a:pt x="105502" y="150911"/>
                    <a:pt x="102523" y="152400"/>
                  </a:cubicBezTo>
                  <a:cubicBezTo>
                    <a:pt x="99911" y="153706"/>
                    <a:pt x="96823" y="153865"/>
                    <a:pt x="94211" y="155171"/>
                  </a:cubicBezTo>
                  <a:cubicBezTo>
                    <a:pt x="78021" y="163267"/>
                    <a:pt x="93835" y="158841"/>
                    <a:pt x="77585" y="163484"/>
                  </a:cubicBezTo>
                  <a:cubicBezTo>
                    <a:pt x="73923" y="164530"/>
                    <a:pt x="70149" y="165161"/>
                    <a:pt x="66501" y="166255"/>
                  </a:cubicBezTo>
                  <a:cubicBezTo>
                    <a:pt x="60906" y="167934"/>
                    <a:pt x="49876" y="171797"/>
                    <a:pt x="49876" y="171797"/>
                  </a:cubicBezTo>
                  <a:cubicBezTo>
                    <a:pt x="42450" y="171178"/>
                    <a:pt x="19630" y="171914"/>
                    <a:pt x="8312" y="166255"/>
                  </a:cubicBezTo>
                  <a:cubicBezTo>
                    <a:pt x="5334" y="164766"/>
                    <a:pt x="2771" y="162560"/>
                    <a:pt x="0" y="160713"/>
                  </a:cubicBezTo>
                  <a:cubicBezTo>
                    <a:pt x="924" y="151477"/>
                    <a:pt x="1360" y="142178"/>
                    <a:pt x="2771" y="133004"/>
                  </a:cubicBezTo>
                  <a:cubicBezTo>
                    <a:pt x="4618" y="120996"/>
                    <a:pt x="4616" y="126538"/>
                    <a:pt x="13854" y="121920"/>
                  </a:cubicBezTo>
                  <a:cubicBezTo>
                    <a:pt x="16833" y="120431"/>
                    <a:pt x="19124" y="117731"/>
                    <a:pt x="22167" y="116379"/>
                  </a:cubicBezTo>
                  <a:cubicBezTo>
                    <a:pt x="43603" y="106853"/>
                    <a:pt x="18473" y="112222"/>
                    <a:pt x="22167" y="110837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6" name="Forme libre 25"/>
            <p:cNvSpPr/>
            <p:nvPr/>
          </p:nvSpPr>
          <p:spPr>
            <a:xfrm rot="16728042">
              <a:off x="6828353" y="2795471"/>
              <a:ext cx="342774" cy="114307"/>
            </a:xfrm>
            <a:custGeom>
              <a:avLst/>
              <a:gdLst>
                <a:gd name="connsiteX0" fmla="*/ 22167 w 622588"/>
                <a:gd name="connsiteY0" fmla="*/ 110837 h 171797"/>
                <a:gd name="connsiteX1" fmla="*/ 44334 w 622588"/>
                <a:gd name="connsiteY1" fmla="*/ 108066 h 171797"/>
                <a:gd name="connsiteX2" fmla="*/ 66501 w 622588"/>
                <a:gd name="connsiteY2" fmla="*/ 102524 h 171797"/>
                <a:gd name="connsiteX3" fmla="*/ 91440 w 622588"/>
                <a:gd name="connsiteY3" fmla="*/ 91440 h 171797"/>
                <a:gd name="connsiteX4" fmla="*/ 99752 w 622588"/>
                <a:gd name="connsiteY4" fmla="*/ 88669 h 171797"/>
                <a:gd name="connsiteX5" fmla="*/ 124691 w 622588"/>
                <a:gd name="connsiteY5" fmla="*/ 72044 h 171797"/>
                <a:gd name="connsiteX6" fmla="*/ 133003 w 622588"/>
                <a:gd name="connsiteY6" fmla="*/ 66502 h 171797"/>
                <a:gd name="connsiteX7" fmla="*/ 157941 w 622588"/>
                <a:gd name="connsiteY7" fmla="*/ 58189 h 171797"/>
                <a:gd name="connsiteX8" fmla="*/ 166254 w 622588"/>
                <a:gd name="connsiteY8" fmla="*/ 55419 h 171797"/>
                <a:gd name="connsiteX9" fmla="*/ 216131 w 622588"/>
                <a:gd name="connsiteY9" fmla="*/ 58189 h 171797"/>
                <a:gd name="connsiteX10" fmla="*/ 232756 w 622588"/>
                <a:gd name="connsiteY10" fmla="*/ 63731 h 171797"/>
                <a:gd name="connsiteX11" fmla="*/ 241069 w 622588"/>
                <a:gd name="connsiteY11" fmla="*/ 66502 h 171797"/>
                <a:gd name="connsiteX12" fmla="*/ 257694 w 622588"/>
                <a:gd name="connsiteY12" fmla="*/ 77586 h 171797"/>
                <a:gd name="connsiteX13" fmla="*/ 266007 w 622588"/>
                <a:gd name="connsiteY13" fmla="*/ 80357 h 171797"/>
                <a:gd name="connsiteX14" fmla="*/ 274320 w 622588"/>
                <a:gd name="connsiteY14" fmla="*/ 85899 h 171797"/>
                <a:gd name="connsiteX15" fmla="*/ 290945 w 622588"/>
                <a:gd name="connsiteY15" fmla="*/ 91440 h 171797"/>
                <a:gd name="connsiteX16" fmla="*/ 307571 w 622588"/>
                <a:gd name="connsiteY16" fmla="*/ 96982 h 171797"/>
                <a:gd name="connsiteX17" fmla="*/ 315883 w 622588"/>
                <a:gd name="connsiteY17" fmla="*/ 99753 h 171797"/>
                <a:gd name="connsiteX18" fmla="*/ 332509 w 622588"/>
                <a:gd name="connsiteY18" fmla="*/ 102524 h 171797"/>
                <a:gd name="connsiteX19" fmla="*/ 396240 w 622588"/>
                <a:gd name="connsiteY19" fmla="*/ 94211 h 171797"/>
                <a:gd name="connsiteX20" fmla="*/ 404552 w 622588"/>
                <a:gd name="connsiteY20" fmla="*/ 91440 h 171797"/>
                <a:gd name="connsiteX21" fmla="*/ 412865 w 622588"/>
                <a:gd name="connsiteY21" fmla="*/ 88669 h 171797"/>
                <a:gd name="connsiteX22" fmla="*/ 429491 w 622588"/>
                <a:gd name="connsiteY22" fmla="*/ 77586 h 171797"/>
                <a:gd name="connsiteX23" fmla="*/ 437803 w 622588"/>
                <a:gd name="connsiteY23" fmla="*/ 72044 h 171797"/>
                <a:gd name="connsiteX24" fmla="*/ 446116 w 622588"/>
                <a:gd name="connsiteY24" fmla="*/ 63731 h 171797"/>
                <a:gd name="connsiteX25" fmla="*/ 454429 w 622588"/>
                <a:gd name="connsiteY25" fmla="*/ 58189 h 171797"/>
                <a:gd name="connsiteX26" fmla="*/ 471054 w 622588"/>
                <a:gd name="connsiteY26" fmla="*/ 41564 h 171797"/>
                <a:gd name="connsiteX27" fmla="*/ 495992 w 622588"/>
                <a:gd name="connsiteY27" fmla="*/ 24939 h 171797"/>
                <a:gd name="connsiteX28" fmla="*/ 504305 w 622588"/>
                <a:gd name="connsiteY28" fmla="*/ 19397 h 171797"/>
                <a:gd name="connsiteX29" fmla="*/ 512618 w 622588"/>
                <a:gd name="connsiteY29" fmla="*/ 16626 h 171797"/>
                <a:gd name="connsiteX30" fmla="*/ 520931 w 622588"/>
                <a:gd name="connsiteY30" fmla="*/ 11084 h 171797"/>
                <a:gd name="connsiteX31" fmla="*/ 537556 w 622588"/>
                <a:gd name="connsiteY31" fmla="*/ 5542 h 171797"/>
                <a:gd name="connsiteX32" fmla="*/ 556952 w 622588"/>
                <a:gd name="connsiteY32" fmla="*/ 0 h 171797"/>
                <a:gd name="connsiteX33" fmla="*/ 595745 w 622588"/>
                <a:gd name="connsiteY33" fmla="*/ 2771 h 171797"/>
                <a:gd name="connsiteX34" fmla="*/ 612371 w 622588"/>
                <a:gd name="connsiteY34" fmla="*/ 8313 h 171797"/>
                <a:gd name="connsiteX35" fmla="*/ 617912 w 622588"/>
                <a:gd name="connsiteY35" fmla="*/ 36022 h 171797"/>
                <a:gd name="connsiteX36" fmla="*/ 609600 w 622588"/>
                <a:gd name="connsiteY36" fmla="*/ 38793 h 171797"/>
                <a:gd name="connsiteX37" fmla="*/ 601287 w 622588"/>
                <a:gd name="connsiteY37" fmla="*/ 44335 h 171797"/>
                <a:gd name="connsiteX38" fmla="*/ 584661 w 622588"/>
                <a:gd name="connsiteY38" fmla="*/ 49877 h 171797"/>
                <a:gd name="connsiteX39" fmla="*/ 576349 w 622588"/>
                <a:gd name="connsiteY39" fmla="*/ 52648 h 171797"/>
                <a:gd name="connsiteX40" fmla="*/ 568036 w 622588"/>
                <a:gd name="connsiteY40" fmla="*/ 55419 h 171797"/>
                <a:gd name="connsiteX41" fmla="*/ 559723 w 622588"/>
                <a:gd name="connsiteY41" fmla="*/ 60960 h 171797"/>
                <a:gd name="connsiteX42" fmla="*/ 543098 w 622588"/>
                <a:gd name="connsiteY42" fmla="*/ 66502 h 171797"/>
                <a:gd name="connsiteX43" fmla="*/ 526472 w 622588"/>
                <a:gd name="connsiteY43" fmla="*/ 74815 h 171797"/>
                <a:gd name="connsiteX44" fmla="*/ 518160 w 622588"/>
                <a:gd name="connsiteY44" fmla="*/ 80357 h 171797"/>
                <a:gd name="connsiteX45" fmla="*/ 493221 w 622588"/>
                <a:gd name="connsiteY45" fmla="*/ 88669 h 171797"/>
                <a:gd name="connsiteX46" fmla="*/ 484909 w 622588"/>
                <a:gd name="connsiteY46" fmla="*/ 91440 h 171797"/>
                <a:gd name="connsiteX47" fmla="*/ 476596 w 622588"/>
                <a:gd name="connsiteY47" fmla="*/ 94211 h 171797"/>
                <a:gd name="connsiteX48" fmla="*/ 468283 w 622588"/>
                <a:gd name="connsiteY48" fmla="*/ 99753 h 171797"/>
                <a:gd name="connsiteX49" fmla="*/ 443345 w 622588"/>
                <a:gd name="connsiteY49" fmla="*/ 108066 h 171797"/>
                <a:gd name="connsiteX50" fmla="*/ 435032 w 622588"/>
                <a:gd name="connsiteY50" fmla="*/ 110837 h 171797"/>
                <a:gd name="connsiteX51" fmla="*/ 426720 w 622588"/>
                <a:gd name="connsiteY51" fmla="*/ 116379 h 171797"/>
                <a:gd name="connsiteX52" fmla="*/ 418407 w 622588"/>
                <a:gd name="connsiteY52" fmla="*/ 119149 h 171797"/>
                <a:gd name="connsiteX53" fmla="*/ 393469 w 622588"/>
                <a:gd name="connsiteY53" fmla="*/ 124691 h 171797"/>
                <a:gd name="connsiteX54" fmla="*/ 385156 w 622588"/>
                <a:gd name="connsiteY54" fmla="*/ 127462 h 171797"/>
                <a:gd name="connsiteX55" fmla="*/ 368531 w 622588"/>
                <a:gd name="connsiteY55" fmla="*/ 130233 h 171797"/>
                <a:gd name="connsiteX56" fmla="*/ 302029 w 622588"/>
                <a:gd name="connsiteY56" fmla="*/ 127462 h 171797"/>
                <a:gd name="connsiteX57" fmla="*/ 288174 w 622588"/>
                <a:gd name="connsiteY57" fmla="*/ 124691 h 171797"/>
                <a:gd name="connsiteX58" fmla="*/ 271549 w 622588"/>
                <a:gd name="connsiteY58" fmla="*/ 119149 h 171797"/>
                <a:gd name="connsiteX59" fmla="*/ 241069 w 622588"/>
                <a:gd name="connsiteY59" fmla="*/ 116379 h 171797"/>
                <a:gd name="connsiteX60" fmla="*/ 174567 w 622588"/>
                <a:gd name="connsiteY60" fmla="*/ 119149 h 171797"/>
                <a:gd name="connsiteX61" fmla="*/ 163483 w 622588"/>
                <a:gd name="connsiteY61" fmla="*/ 121920 h 171797"/>
                <a:gd name="connsiteX62" fmla="*/ 138545 w 622588"/>
                <a:gd name="connsiteY62" fmla="*/ 133004 h 171797"/>
                <a:gd name="connsiteX63" fmla="*/ 130232 w 622588"/>
                <a:gd name="connsiteY63" fmla="*/ 135775 h 171797"/>
                <a:gd name="connsiteX64" fmla="*/ 110836 w 622588"/>
                <a:gd name="connsiteY64" fmla="*/ 146859 h 171797"/>
                <a:gd name="connsiteX65" fmla="*/ 102523 w 622588"/>
                <a:gd name="connsiteY65" fmla="*/ 152400 h 171797"/>
                <a:gd name="connsiteX66" fmla="*/ 94211 w 622588"/>
                <a:gd name="connsiteY66" fmla="*/ 155171 h 171797"/>
                <a:gd name="connsiteX67" fmla="*/ 77585 w 622588"/>
                <a:gd name="connsiteY67" fmla="*/ 163484 h 171797"/>
                <a:gd name="connsiteX68" fmla="*/ 66501 w 622588"/>
                <a:gd name="connsiteY68" fmla="*/ 166255 h 171797"/>
                <a:gd name="connsiteX69" fmla="*/ 49876 w 622588"/>
                <a:gd name="connsiteY69" fmla="*/ 171797 h 171797"/>
                <a:gd name="connsiteX70" fmla="*/ 8312 w 622588"/>
                <a:gd name="connsiteY70" fmla="*/ 166255 h 171797"/>
                <a:gd name="connsiteX71" fmla="*/ 0 w 622588"/>
                <a:gd name="connsiteY71" fmla="*/ 160713 h 171797"/>
                <a:gd name="connsiteX72" fmla="*/ 2771 w 622588"/>
                <a:gd name="connsiteY72" fmla="*/ 133004 h 171797"/>
                <a:gd name="connsiteX73" fmla="*/ 13854 w 622588"/>
                <a:gd name="connsiteY73" fmla="*/ 121920 h 171797"/>
                <a:gd name="connsiteX74" fmla="*/ 22167 w 622588"/>
                <a:gd name="connsiteY74" fmla="*/ 116379 h 171797"/>
                <a:gd name="connsiteX75" fmla="*/ 22167 w 622588"/>
                <a:gd name="connsiteY75" fmla="*/ 110837 h 17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22588" h="171797">
                  <a:moveTo>
                    <a:pt x="22167" y="110837"/>
                  </a:moveTo>
                  <a:cubicBezTo>
                    <a:pt x="25861" y="109452"/>
                    <a:pt x="37015" y="109438"/>
                    <a:pt x="44334" y="108066"/>
                  </a:cubicBezTo>
                  <a:cubicBezTo>
                    <a:pt x="51820" y="106662"/>
                    <a:pt x="66501" y="102524"/>
                    <a:pt x="66501" y="102524"/>
                  </a:cubicBezTo>
                  <a:cubicBezTo>
                    <a:pt x="79675" y="93741"/>
                    <a:pt x="71654" y="98036"/>
                    <a:pt x="91440" y="91440"/>
                  </a:cubicBezTo>
                  <a:cubicBezTo>
                    <a:pt x="94211" y="90516"/>
                    <a:pt x="97322" y="90289"/>
                    <a:pt x="99752" y="88669"/>
                  </a:cubicBezTo>
                  <a:lnTo>
                    <a:pt x="124691" y="72044"/>
                  </a:lnTo>
                  <a:cubicBezTo>
                    <a:pt x="127462" y="70197"/>
                    <a:pt x="129844" y="67555"/>
                    <a:pt x="133003" y="66502"/>
                  </a:cubicBezTo>
                  <a:lnTo>
                    <a:pt x="157941" y="58189"/>
                  </a:lnTo>
                  <a:lnTo>
                    <a:pt x="166254" y="55419"/>
                  </a:lnTo>
                  <a:cubicBezTo>
                    <a:pt x="182880" y="56342"/>
                    <a:pt x="199608" y="56124"/>
                    <a:pt x="216131" y="58189"/>
                  </a:cubicBezTo>
                  <a:cubicBezTo>
                    <a:pt x="221927" y="58913"/>
                    <a:pt x="227214" y="61884"/>
                    <a:pt x="232756" y="63731"/>
                  </a:cubicBezTo>
                  <a:lnTo>
                    <a:pt x="241069" y="66502"/>
                  </a:lnTo>
                  <a:cubicBezTo>
                    <a:pt x="246611" y="70197"/>
                    <a:pt x="251375" y="75480"/>
                    <a:pt x="257694" y="77586"/>
                  </a:cubicBezTo>
                  <a:cubicBezTo>
                    <a:pt x="260465" y="78510"/>
                    <a:pt x="263394" y="79051"/>
                    <a:pt x="266007" y="80357"/>
                  </a:cubicBezTo>
                  <a:cubicBezTo>
                    <a:pt x="268986" y="81846"/>
                    <a:pt x="271277" y="84546"/>
                    <a:pt x="274320" y="85899"/>
                  </a:cubicBezTo>
                  <a:cubicBezTo>
                    <a:pt x="279658" y="88271"/>
                    <a:pt x="285403" y="89593"/>
                    <a:pt x="290945" y="91440"/>
                  </a:cubicBezTo>
                  <a:lnTo>
                    <a:pt x="307571" y="96982"/>
                  </a:lnTo>
                  <a:cubicBezTo>
                    <a:pt x="310342" y="97906"/>
                    <a:pt x="313002" y="99273"/>
                    <a:pt x="315883" y="99753"/>
                  </a:cubicBezTo>
                  <a:lnTo>
                    <a:pt x="332509" y="102524"/>
                  </a:lnTo>
                  <a:cubicBezTo>
                    <a:pt x="385442" y="99410"/>
                    <a:pt x="364694" y="104727"/>
                    <a:pt x="396240" y="94211"/>
                  </a:cubicBezTo>
                  <a:lnTo>
                    <a:pt x="404552" y="91440"/>
                  </a:lnTo>
                  <a:cubicBezTo>
                    <a:pt x="407323" y="90516"/>
                    <a:pt x="410435" y="90289"/>
                    <a:pt x="412865" y="88669"/>
                  </a:cubicBezTo>
                  <a:lnTo>
                    <a:pt x="429491" y="77586"/>
                  </a:lnTo>
                  <a:cubicBezTo>
                    <a:pt x="432262" y="75739"/>
                    <a:pt x="435448" y="74399"/>
                    <a:pt x="437803" y="72044"/>
                  </a:cubicBezTo>
                  <a:cubicBezTo>
                    <a:pt x="440574" y="69273"/>
                    <a:pt x="443106" y="66240"/>
                    <a:pt x="446116" y="63731"/>
                  </a:cubicBezTo>
                  <a:cubicBezTo>
                    <a:pt x="448674" y="61599"/>
                    <a:pt x="451940" y="60402"/>
                    <a:pt x="454429" y="58189"/>
                  </a:cubicBezTo>
                  <a:cubicBezTo>
                    <a:pt x="460287" y="52982"/>
                    <a:pt x="464533" y="45911"/>
                    <a:pt x="471054" y="41564"/>
                  </a:cubicBezTo>
                  <a:lnTo>
                    <a:pt x="495992" y="24939"/>
                  </a:lnTo>
                  <a:cubicBezTo>
                    <a:pt x="498763" y="23092"/>
                    <a:pt x="501146" y="20450"/>
                    <a:pt x="504305" y="19397"/>
                  </a:cubicBezTo>
                  <a:cubicBezTo>
                    <a:pt x="507076" y="18473"/>
                    <a:pt x="510005" y="17932"/>
                    <a:pt x="512618" y="16626"/>
                  </a:cubicBezTo>
                  <a:cubicBezTo>
                    <a:pt x="515597" y="15137"/>
                    <a:pt x="517888" y="12437"/>
                    <a:pt x="520931" y="11084"/>
                  </a:cubicBezTo>
                  <a:cubicBezTo>
                    <a:pt x="526269" y="8711"/>
                    <a:pt x="532014" y="7389"/>
                    <a:pt x="537556" y="5542"/>
                  </a:cubicBezTo>
                  <a:cubicBezTo>
                    <a:pt x="549480" y="1567"/>
                    <a:pt x="543038" y="3479"/>
                    <a:pt x="556952" y="0"/>
                  </a:cubicBezTo>
                  <a:cubicBezTo>
                    <a:pt x="569883" y="924"/>
                    <a:pt x="582924" y="848"/>
                    <a:pt x="595745" y="2771"/>
                  </a:cubicBezTo>
                  <a:cubicBezTo>
                    <a:pt x="601522" y="3638"/>
                    <a:pt x="612371" y="8313"/>
                    <a:pt x="612371" y="8313"/>
                  </a:cubicBezTo>
                  <a:cubicBezTo>
                    <a:pt x="621976" y="17919"/>
                    <a:pt x="626778" y="18289"/>
                    <a:pt x="617912" y="36022"/>
                  </a:cubicBezTo>
                  <a:cubicBezTo>
                    <a:pt x="616606" y="38634"/>
                    <a:pt x="612212" y="37487"/>
                    <a:pt x="609600" y="38793"/>
                  </a:cubicBezTo>
                  <a:cubicBezTo>
                    <a:pt x="606621" y="40282"/>
                    <a:pt x="604330" y="42982"/>
                    <a:pt x="601287" y="44335"/>
                  </a:cubicBezTo>
                  <a:cubicBezTo>
                    <a:pt x="595949" y="46708"/>
                    <a:pt x="590203" y="48030"/>
                    <a:pt x="584661" y="49877"/>
                  </a:cubicBezTo>
                  <a:lnTo>
                    <a:pt x="576349" y="52648"/>
                  </a:lnTo>
                  <a:cubicBezTo>
                    <a:pt x="573578" y="53572"/>
                    <a:pt x="570466" y="53799"/>
                    <a:pt x="568036" y="55419"/>
                  </a:cubicBezTo>
                  <a:cubicBezTo>
                    <a:pt x="565265" y="57266"/>
                    <a:pt x="562766" y="59608"/>
                    <a:pt x="559723" y="60960"/>
                  </a:cubicBezTo>
                  <a:cubicBezTo>
                    <a:pt x="554385" y="63332"/>
                    <a:pt x="547958" y="63262"/>
                    <a:pt x="543098" y="66502"/>
                  </a:cubicBezTo>
                  <a:cubicBezTo>
                    <a:pt x="532355" y="73664"/>
                    <a:pt x="537944" y="70991"/>
                    <a:pt x="526472" y="74815"/>
                  </a:cubicBezTo>
                  <a:cubicBezTo>
                    <a:pt x="523701" y="76662"/>
                    <a:pt x="521203" y="79004"/>
                    <a:pt x="518160" y="80357"/>
                  </a:cubicBezTo>
                  <a:cubicBezTo>
                    <a:pt x="518133" y="80369"/>
                    <a:pt x="497392" y="87279"/>
                    <a:pt x="493221" y="88669"/>
                  </a:cubicBezTo>
                  <a:lnTo>
                    <a:pt x="484909" y="91440"/>
                  </a:lnTo>
                  <a:cubicBezTo>
                    <a:pt x="482138" y="92364"/>
                    <a:pt x="479026" y="92591"/>
                    <a:pt x="476596" y="94211"/>
                  </a:cubicBezTo>
                  <a:cubicBezTo>
                    <a:pt x="473825" y="96058"/>
                    <a:pt x="471326" y="98400"/>
                    <a:pt x="468283" y="99753"/>
                  </a:cubicBezTo>
                  <a:cubicBezTo>
                    <a:pt x="468280" y="99755"/>
                    <a:pt x="447503" y="106680"/>
                    <a:pt x="443345" y="108066"/>
                  </a:cubicBezTo>
                  <a:lnTo>
                    <a:pt x="435032" y="110837"/>
                  </a:lnTo>
                  <a:cubicBezTo>
                    <a:pt x="432261" y="112684"/>
                    <a:pt x="429699" y="114890"/>
                    <a:pt x="426720" y="116379"/>
                  </a:cubicBezTo>
                  <a:cubicBezTo>
                    <a:pt x="424108" y="117685"/>
                    <a:pt x="421215" y="118347"/>
                    <a:pt x="418407" y="119149"/>
                  </a:cubicBezTo>
                  <a:cubicBezTo>
                    <a:pt x="398466" y="124845"/>
                    <a:pt x="416360" y="118968"/>
                    <a:pt x="393469" y="124691"/>
                  </a:cubicBezTo>
                  <a:cubicBezTo>
                    <a:pt x="390635" y="125399"/>
                    <a:pt x="388007" y="126828"/>
                    <a:pt x="385156" y="127462"/>
                  </a:cubicBezTo>
                  <a:cubicBezTo>
                    <a:pt x="379672" y="128681"/>
                    <a:pt x="374073" y="129309"/>
                    <a:pt x="368531" y="130233"/>
                  </a:cubicBezTo>
                  <a:cubicBezTo>
                    <a:pt x="346364" y="129309"/>
                    <a:pt x="324163" y="128989"/>
                    <a:pt x="302029" y="127462"/>
                  </a:cubicBezTo>
                  <a:cubicBezTo>
                    <a:pt x="297330" y="127138"/>
                    <a:pt x="292718" y="125930"/>
                    <a:pt x="288174" y="124691"/>
                  </a:cubicBezTo>
                  <a:cubicBezTo>
                    <a:pt x="282538" y="123154"/>
                    <a:pt x="277366" y="119678"/>
                    <a:pt x="271549" y="119149"/>
                  </a:cubicBezTo>
                  <a:lnTo>
                    <a:pt x="241069" y="116379"/>
                  </a:lnTo>
                  <a:cubicBezTo>
                    <a:pt x="218902" y="117302"/>
                    <a:pt x="196697" y="117569"/>
                    <a:pt x="174567" y="119149"/>
                  </a:cubicBezTo>
                  <a:cubicBezTo>
                    <a:pt x="170768" y="119420"/>
                    <a:pt x="167096" y="120716"/>
                    <a:pt x="163483" y="121920"/>
                  </a:cubicBezTo>
                  <a:cubicBezTo>
                    <a:pt x="144152" y="128364"/>
                    <a:pt x="155441" y="125763"/>
                    <a:pt x="138545" y="133004"/>
                  </a:cubicBezTo>
                  <a:cubicBezTo>
                    <a:pt x="135860" y="134155"/>
                    <a:pt x="133003" y="134851"/>
                    <a:pt x="130232" y="135775"/>
                  </a:cubicBezTo>
                  <a:cubicBezTo>
                    <a:pt x="103444" y="155868"/>
                    <a:pt x="131985" y="136286"/>
                    <a:pt x="110836" y="146859"/>
                  </a:cubicBezTo>
                  <a:cubicBezTo>
                    <a:pt x="107857" y="148348"/>
                    <a:pt x="105502" y="150911"/>
                    <a:pt x="102523" y="152400"/>
                  </a:cubicBezTo>
                  <a:cubicBezTo>
                    <a:pt x="99911" y="153706"/>
                    <a:pt x="96823" y="153865"/>
                    <a:pt x="94211" y="155171"/>
                  </a:cubicBezTo>
                  <a:cubicBezTo>
                    <a:pt x="78021" y="163267"/>
                    <a:pt x="93835" y="158841"/>
                    <a:pt x="77585" y="163484"/>
                  </a:cubicBezTo>
                  <a:cubicBezTo>
                    <a:pt x="73923" y="164530"/>
                    <a:pt x="70149" y="165161"/>
                    <a:pt x="66501" y="166255"/>
                  </a:cubicBezTo>
                  <a:cubicBezTo>
                    <a:pt x="60906" y="167934"/>
                    <a:pt x="49876" y="171797"/>
                    <a:pt x="49876" y="171797"/>
                  </a:cubicBezTo>
                  <a:cubicBezTo>
                    <a:pt x="42450" y="171178"/>
                    <a:pt x="19630" y="171914"/>
                    <a:pt x="8312" y="166255"/>
                  </a:cubicBezTo>
                  <a:cubicBezTo>
                    <a:pt x="5334" y="164766"/>
                    <a:pt x="2771" y="162560"/>
                    <a:pt x="0" y="160713"/>
                  </a:cubicBezTo>
                  <a:cubicBezTo>
                    <a:pt x="924" y="151477"/>
                    <a:pt x="1360" y="142178"/>
                    <a:pt x="2771" y="133004"/>
                  </a:cubicBezTo>
                  <a:cubicBezTo>
                    <a:pt x="4618" y="120996"/>
                    <a:pt x="4616" y="126538"/>
                    <a:pt x="13854" y="121920"/>
                  </a:cubicBezTo>
                  <a:cubicBezTo>
                    <a:pt x="16833" y="120431"/>
                    <a:pt x="19124" y="117731"/>
                    <a:pt x="22167" y="116379"/>
                  </a:cubicBezTo>
                  <a:cubicBezTo>
                    <a:pt x="43603" y="106853"/>
                    <a:pt x="18473" y="112222"/>
                    <a:pt x="22167" y="110837"/>
                  </a:cubicBezTo>
                  <a:close/>
                </a:path>
              </a:pathLst>
            </a:cu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</p:grpSp>
      <p:sp>
        <p:nvSpPr>
          <p:cNvPr id="143" name="Ellipse 142"/>
          <p:cNvSpPr/>
          <p:nvPr/>
        </p:nvSpPr>
        <p:spPr>
          <a:xfrm>
            <a:off x="291658" y="2165119"/>
            <a:ext cx="2267773" cy="170878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49" name="Forme libre 148"/>
          <p:cNvSpPr/>
          <p:nvPr/>
        </p:nvSpPr>
        <p:spPr>
          <a:xfrm rot="16728042">
            <a:off x="663137" y="2928895"/>
            <a:ext cx="1055310" cy="300581"/>
          </a:xfrm>
          <a:custGeom>
            <a:avLst/>
            <a:gdLst>
              <a:gd name="connsiteX0" fmla="*/ 22167 w 622588"/>
              <a:gd name="connsiteY0" fmla="*/ 110837 h 171797"/>
              <a:gd name="connsiteX1" fmla="*/ 44334 w 622588"/>
              <a:gd name="connsiteY1" fmla="*/ 108066 h 171797"/>
              <a:gd name="connsiteX2" fmla="*/ 66501 w 622588"/>
              <a:gd name="connsiteY2" fmla="*/ 102524 h 171797"/>
              <a:gd name="connsiteX3" fmla="*/ 91440 w 622588"/>
              <a:gd name="connsiteY3" fmla="*/ 91440 h 171797"/>
              <a:gd name="connsiteX4" fmla="*/ 99752 w 622588"/>
              <a:gd name="connsiteY4" fmla="*/ 88669 h 171797"/>
              <a:gd name="connsiteX5" fmla="*/ 124691 w 622588"/>
              <a:gd name="connsiteY5" fmla="*/ 72044 h 171797"/>
              <a:gd name="connsiteX6" fmla="*/ 133003 w 622588"/>
              <a:gd name="connsiteY6" fmla="*/ 66502 h 171797"/>
              <a:gd name="connsiteX7" fmla="*/ 157941 w 622588"/>
              <a:gd name="connsiteY7" fmla="*/ 58189 h 171797"/>
              <a:gd name="connsiteX8" fmla="*/ 166254 w 622588"/>
              <a:gd name="connsiteY8" fmla="*/ 55419 h 171797"/>
              <a:gd name="connsiteX9" fmla="*/ 216131 w 622588"/>
              <a:gd name="connsiteY9" fmla="*/ 58189 h 171797"/>
              <a:gd name="connsiteX10" fmla="*/ 232756 w 622588"/>
              <a:gd name="connsiteY10" fmla="*/ 63731 h 171797"/>
              <a:gd name="connsiteX11" fmla="*/ 241069 w 622588"/>
              <a:gd name="connsiteY11" fmla="*/ 66502 h 171797"/>
              <a:gd name="connsiteX12" fmla="*/ 257694 w 622588"/>
              <a:gd name="connsiteY12" fmla="*/ 77586 h 171797"/>
              <a:gd name="connsiteX13" fmla="*/ 266007 w 622588"/>
              <a:gd name="connsiteY13" fmla="*/ 80357 h 171797"/>
              <a:gd name="connsiteX14" fmla="*/ 274320 w 622588"/>
              <a:gd name="connsiteY14" fmla="*/ 85899 h 171797"/>
              <a:gd name="connsiteX15" fmla="*/ 290945 w 622588"/>
              <a:gd name="connsiteY15" fmla="*/ 91440 h 171797"/>
              <a:gd name="connsiteX16" fmla="*/ 307571 w 622588"/>
              <a:gd name="connsiteY16" fmla="*/ 96982 h 171797"/>
              <a:gd name="connsiteX17" fmla="*/ 315883 w 622588"/>
              <a:gd name="connsiteY17" fmla="*/ 99753 h 171797"/>
              <a:gd name="connsiteX18" fmla="*/ 332509 w 622588"/>
              <a:gd name="connsiteY18" fmla="*/ 102524 h 171797"/>
              <a:gd name="connsiteX19" fmla="*/ 396240 w 622588"/>
              <a:gd name="connsiteY19" fmla="*/ 94211 h 171797"/>
              <a:gd name="connsiteX20" fmla="*/ 404552 w 622588"/>
              <a:gd name="connsiteY20" fmla="*/ 91440 h 171797"/>
              <a:gd name="connsiteX21" fmla="*/ 412865 w 622588"/>
              <a:gd name="connsiteY21" fmla="*/ 88669 h 171797"/>
              <a:gd name="connsiteX22" fmla="*/ 429491 w 622588"/>
              <a:gd name="connsiteY22" fmla="*/ 77586 h 171797"/>
              <a:gd name="connsiteX23" fmla="*/ 437803 w 622588"/>
              <a:gd name="connsiteY23" fmla="*/ 72044 h 171797"/>
              <a:gd name="connsiteX24" fmla="*/ 446116 w 622588"/>
              <a:gd name="connsiteY24" fmla="*/ 63731 h 171797"/>
              <a:gd name="connsiteX25" fmla="*/ 454429 w 622588"/>
              <a:gd name="connsiteY25" fmla="*/ 58189 h 171797"/>
              <a:gd name="connsiteX26" fmla="*/ 471054 w 622588"/>
              <a:gd name="connsiteY26" fmla="*/ 41564 h 171797"/>
              <a:gd name="connsiteX27" fmla="*/ 495992 w 622588"/>
              <a:gd name="connsiteY27" fmla="*/ 24939 h 171797"/>
              <a:gd name="connsiteX28" fmla="*/ 504305 w 622588"/>
              <a:gd name="connsiteY28" fmla="*/ 19397 h 171797"/>
              <a:gd name="connsiteX29" fmla="*/ 512618 w 622588"/>
              <a:gd name="connsiteY29" fmla="*/ 16626 h 171797"/>
              <a:gd name="connsiteX30" fmla="*/ 520931 w 622588"/>
              <a:gd name="connsiteY30" fmla="*/ 11084 h 171797"/>
              <a:gd name="connsiteX31" fmla="*/ 537556 w 622588"/>
              <a:gd name="connsiteY31" fmla="*/ 5542 h 171797"/>
              <a:gd name="connsiteX32" fmla="*/ 556952 w 622588"/>
              <a:gd name="connsiteY32" fmla="*/ 0 h 171797"/>
              <a:gd name="connsiteX33" fmla="*/ 595745 w 622588"/>
              <a:gd name="connsiteY33" fmla="*/ 2771 h 171797"/>
              <a:gd name="connsiteX34" fmla="*/ 612371 w 622588"/>
              <a:gd name="connsiteY34" fmla="*/ 8313 h 171797"/>
              <a:gd name="connsiteX35" fmla="*/ 617912 w 622588"/>
              <a:gd name="connsiteY35" fmla="*/ 36022 h 171797"/>
              <a:gd name="connsiteX36" fmla="*/ 609600 w 622588"/>
              <a:gd name="connsiteY36" fmla="*/ 38793 h 171797"/>
              <a:gd name="connsiteX37" fmla="*/ 601287 w 622588"/>
              <a:gd name="connsiteY37" fmla="*/ 44335 h 171797"/>
              <a:gd name="connsiteX38" fmla="*/ 584661 w 622588"/>
              <a:gd name="connsiteY38" fmla="*/ 49877 h 171797"/>
              <a:gd name="connsiteX39" fmla="*/ 576349 w 622588"/>
              <a:gd name="connsiteY39" fmla="*/ 52648 h 171797"/>
              <a:gd name="connsiteX40" fmla="*/ 568036 w 622588"/>
              <a:gd name="connsiteY40" fmla="*/ 55419 h 171797"/>
              <a:gd name="connsiteX41" fmla="*/ 559723 w 622588"/>
              <a:gd name="connsiteY41" fmla="*/ 60960 h 171797"/>
              <a:gd name="connsiteX42" fmla="*/ 543098 w 622588"/>
              <a:gd name="connsiteY42" fmla="*/ 66502 h 171797"/>
              <a:gd name="connsiteX43" fmla="*/ 526472 w 622588"/>
              <a:gd name="connsiteY43" fmla="*/ 74815 h 171797"/>
              <a:gd name="connsiteX44" fmla="*/ 518160 w 622588"/>
              <a:gd name="connsiteY44" fmla="*/ 80357 h 171797"/>
              <a:gd name="connsiteX45" fmla="*/ 493221 w 622588"/>
              <a:gd name="connsiteY45" fmla="*/ 88669 h 171797"/>
              <a:gd name="connsiteX46" fmla="*/ 484909 w 622588"/>
              <a:gd name="connsiteY46" fmla="*/ 91440 h 171797"/>
              <a:gd name="connsiteX47" fmla="*/ 476596 w 622588"/>
              <a:gd name="connsiteY47" fmla="*/ 94211 h 171797"/>
              <a:gd name="connsiteX48" fmla="*/ 468283 w 622588"/>
              <a:gd name="connsiteY48" fmla="*/ 99753 h 171797"/>
              <a:gd name="connsiteX49" fmla="*/ 443345 w 622588"/>
              <a:gd name="connsiteY49" fmla="*/ 108066 h 171797"/>
              <a:gd name="connsiteX50" fmla="*/ 435032 w 622588"/>
              <a:gd name="connsiteY50" fmla="*/ 110837 h 171797"/>
              <a:gd name="connsiteX51" fmla="*/ 426720 w 622588"/>
              <a:gd name="connsiteY51" fmla="*/ 116379 h 171797"/>
              <a:gd name="connsiteX52" fmla="*/ 418407 w 622588"/>
              <a:gd name="connsiteY52" fmla="*/ 119149 h 171797"/>
              <a:gd name="connsiteX53" fmla="*/ 393469 w 622588"/>
              <a:gd name="connsiteY53" fmla="*/ 124691 h 171797"/>
              <a:gd name="connsiteX54" fmla="*/ 385156 w 622588"/>
              <a:gd name="connsiteY54" fmla="*/ 127462 h 171797"/>
              <a:gd name="connsiteX55" fmla="*/ 368531 w 622588"/>
              <a:gd name="connsiteY55" fmla="*/ 130233 h 171797"/>
              <a:gd name="connsiteX56" fmla="*/ 302029 w 622588"/>
              <a:gd name="connsiteY56" fmla="*/ 127462 h 171797"/>
              <a:gd name="connsiteX57" fmla="*/ 288174 w 622588"/>
              <a:gd name="connsiteY57" fmla="*/ 124691 h 171797"/>
              <a:gd name="connsiteX58" fmla="*/ 271549 w 622588"/>
              <a:gd name="connsiteY58" fmla="*/ 119149 h 171797"/>
              <a:gd name="connsiteX59" fmla="*/ 241069 w 622588"/>
              <a:gd name="connsiteY59" fmla="*/ 116379 h 171797"/>
              <a:gd name="connsiteX60" fmla="*/ 174567 w 622588"/>
              <a:gd name="connsiteY60" fmla="*/ 119149 h 171797"/>
              <a:gd name="connsiteX61" fmla="*/ 163483 w 622588"/>
              <a:gd name="connsiteY61" fmla="*/ 121920 h 171797"/>
              <a:gd name="connsiteX62" fmla="*/ 138545 w 622588"/>
              <a:gd name="connsiteY62" fmla="*/ 133004 h 171797"/>
              <a:gd name="connsiteX63" fmla="*/ 130232 w 622588"/>
              <a:gd name="connsiteY63" fmla="*/ 135775 h 171797"/>
              <a:gd name="connsiteX64" fmla="*/ 110836 w 622588"/>
              <a:gd name="connsiteY64" fmla="*/ 146859 h 171797"/>
              <a:gd name="connsiteX65" fmla="*/ 102523 w 622588"/>
              <a:gd name="connsiteY65" fmla="*/ 152400 h 171797"/>
              <a:gd name="connsiteX66" fmla="*/ 94211 w 622588"/>
              <a:gd name="connsiteY66" fmla="*/ 155171 h 171797"/>
              <a:gd name="connsiteX67" fmla="*/ 77585 w 622588"/>
              <a:gd name="connsiteY67" fmla="*/ 163484 h 171797"/>
              <a:gd name="connsiteX68" fmla="*/ 66501 w 622588"/>
              <a:gd name="connsiteY68" fmla="*/ 166255 h 171797"/>
              <a:gd name="connsiteX69" fmla="*/ 49876 w 622588"/>
              <a:gd name="connsiteY69" fmla="*/ 171797 h 171797"/>
              <a:gd name="connsiteX70" fmla="*/ 8312 w 622588"/>
              <a:gd name="connsiteY70" fmla="*/ 166255 h 171797"/>
              <a:gd name="connsiteX71" fmla="*/ 0 w 622588"/>
              <a:gd name="connsiteY71" fmla="*/ 160713 h 171797"/>
              <a:gd name="connsiteX72" fmla="*/ 2771 w 622588"/>
              <a:gd name="connsiteY72" fmla="*/ 133004 h 171797"/>
              <a:gd name="connsiteX73" fmla="*/ 13854 w 622588"/>
              <a:gd name="connsiteY73" fmla="*/ 121920 h 171797"/>
              <a:gd name="connsiteX74" fmla="*/ 22167 w 622588"/>
              <a:gd name="connsiteY74" fmla="*/ 116379 h 171797"/>
              <a:gd name="connsiteX75" fmla="*/ 22167 w 622588"/>
              <a:gd name="connsiteY75" fmla="*/ 110837 h 171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622588" h="171797">
                <a:moveTo>
                  <a:pt x="22167" y="110837"/>
                </a:moveTo>
                <a:cubicBezTo>
                  <a:pt x="25861" y="109452"/>
                  <a:pt x="37015" y="109438"/>
                  <a:pt x="44334" y="108066"/>
                </a:cubicBezTo>
                <a:cubicBezTo>
                  <a:pt x="51820" y="106662"/>
                  <a:pt x="66501" y="102524"/>
                  <a:pt x="66501" y="102524"/>
                </a:cubicBezTo>
                <a:cubicBezTo>
                  <a:pt x="79675" y="93741"/>
                  <a:pt x="71654" y="98036"/>
                  <a:pt x="91440" y="91440"/>
                </a:cubicBezTo>
                <a:cubicBezTo>
                  <a:pt x="94211" y="90516"/>
                  <a:pt x="97322" y="90289"/>
                  <a:pt x="99752" y="88669"/>
                </a:cubicBezTo>
                <a:lnTo>
                  <a:pt x="124691" y="72044"/>
                </a:lnTo>
                <a:cubicBezTo>
                  <a:pt x="127462" y="70197"/>
                  <a:pt x="129844" y="67555"/>
                  <a:pt x="133003" y="66502"/>
                </a:cubicBezTo>
                <a:lnTo>
                  <a:pt x="157941" y="58189"/>
                </a:lnTo>
                <a:lnTo>
                  <a:pt x="166254" y="55419"/>
                </a:lnTo>
                <a:cubicBezTo>
                  <a:pt x="182880" y="56342"/>
                  <a:pt x="199608" y="56124"/>
                  <a:pt x="216131" y="58189"/>
                </a:cubicBezTo>
                <a:cubicBezTo>
                  <a:pt x="221927" y="58913"/>
                  <a:pt x="227214" y="61884"/>
                  <a:pt x="232756" y="63731"/>
                </a:cubicBezTo>
                <a:lnTo>
                  <a:pt x="241069" y="66502"/>
                </a:lnTo>
                <a:cubicBezTo>
                  <a:pt x="246611" y="70197"/>
                  <a:pt x="251375" y="75480"/>
                  <a:pt x="257694" y="77586"/>
                </a:cubicBezTo>
                <a:cubicBezTo>
                  <a:pt x="260465" y="78510"/>
                  <a:pt x="263394" y="79051"/>
                  <a:pt x="266007" y="80357"/>
                </a:cubicBezTo>
                <a:cubicBezTo>
                  <a:pt x="268986" y="81846"/>
                  <a:pt x="271277" y="84546"/>
                  <a:pt x="274320" y="85899"/>
                </a:cubicBezTo>
                <a:cubicBezTo>
                  <a:pt x="279658" y="88271"/>
                  <a:pt x="285403" y="89593"/>
                  <a:pt x="290945" y="91440"/>
                </a:cubicBezTo>
                <a:lnTo>
                  <a:pt x="307571" y="96982"/>
                </a:lnTo>
                <a:cubicBezTo>
                  <a:pt x="310342" y="97906"/>
                  <a:pt x="313002" y="99273"/>
                  <a:pt x="315883" y="99753"/>
                </a:cubicBezTo>
                <a:lnTo>
                  <a:pt x="332509" y="102524"/>
                </a:lnTo>
                <a:cubicBezTo>
                  <a:pt x="385442" y="99410"/>
                  <a:pt x="364694" y="104727"/>
                  <a:pt x="396240" y="94211"/>
                </a:cubicBezTo>
                <a:lnTo>
                  <a:pt x="404552" y="91440"/>
                </a:lnTo>
                <a:cubicBezTo>
                  <a:pt x="407323" y="90516"/>
                  <a:pt x="410435" y="90289"/>
                  <a:pt x="412865" y="88669"/>
                </a:cubicBezTo>
                <a:lnTo>
                  <a:pt x="429491" y="77586"/>
                </a:lnTo>
                <a:cubicBezTo>
                  <a:pt x="432262" y="75739"/>
                  <a:pt x="435448" y="74399"/>
                  <a:pt x="437803" y="72044"/>
                </a:cubicBezTo>
                <a:cubicBezTo>
                  <a:pt x="440574" y="69273"/>
                  <a:pt x="443106" y="66240"/>
                  <a:pt x="446116" y="63731"/>
                </a:cubicBezTo>
                <a:cubicBezTo>
                  <a:pt x="448674" y="61599"/>
                  <a:pt x="451940" y="60402"/>
                  <a:pt x="454429" y="58189"/>
                </a:cubicBezTo>
                <a:cubicBezTo>
                  <a:pt x="460287" y="52982"/>
                  <a:pt x="464533" y="45911"/>
                  <a:pt x="471054" y="41564"/>
                </a:cubicBezTo>
                <a:lnTo>
                  <a:pt x="495992" y="24939"/>
                </a:lnTo>
                <a:cubicBezTo>
                  <a:pt x="498763" y="23092"/>
                  <a:pt x="501146" y="20450"/>
                  <a:pt x="504305" y="19397"/>
                </a:cubicBezTo>
                <a:cubicBezTo>
                  <a:pt x="507076" y="18473"/>
                  <a:pt x="510005" y="17932"/>
                  <a:pt x="512618" y="16626"/>
                </a:cubicBezTo>
                <a:cubicBezTo>
                  <a:pt x="515597" y="15137"/>
                  <a:pt x="517888" y="12437"/>
                  <a:pt x="520931" y="11084"/>
                </a:cubicBezTo>
                <a:cubicBezTo>
                  <a:pt x="526269" y="8711"/>
                  <a:pt x="532014" y="7389"/>
                  <a:pt x="537556" y="5542"/>
                </a:cubicBezTo>
                <a:cubicBezTo>
                  <a:pt x="549480" y="1567"/>
                  <a:pt x="543038" y="3479"/>
                  <a:pt x="556952" y="0"/>
                </a:cubicBezTo>
                <a:cubicBezTo>
                  <a:pt x="569883" y="924"/>
                  <a:pt x="582924" y="848"/>
                  <a:pt x="595745" y="2771"/>
                </a:cubicBezTo>
                <a:cubicBezTo>
                  <a:pt x="601522" y="3638"/>
                  <a:pt x="612371" y="8313"/>
                  <a:pt x="612371" y="8313"/>
                </a:cubicBezTo>
                <a:cubicBezTo>
                  <a:pt x="621976" y="17919"/>
                  <a:pt x="626778" y="18289"/>
                  <a:pt x="617912" y="36022"/>
                </a:cubicBezTo>
                <a:cubicBezTo>
                  <a:pt x="616606" y="38634"/>
                  <a:pt x="612212" y="37487"/>
                  <a:pt x="609600" y="38793"/>
                </a:cubicBezTo>
                <a:cubicBezTo>
                  <a:pt x="606621" y="40282"/>
                  <a:pt x="604330" y="42982"/>
                  <a:pt x="601287" y="44335"/>
                </a:cubicBezTo>
                <a:cubicBezTo>
                  <a:pt x="595949" y="46708"/>
                  <a:pt x="590203" y="48030"/>
                  <a:pt x="584661" y="49877"/>
                </a:cubicBezTo>
                <a:lnTo>
                  <a:pt x="576349" y="52648"/>
                </a:lnTo>
                <a:cubicBezTo>
                  <a:pt x="573578" y="53572"/>
                  <a:pt x="570466" y="53799"/>
                  <a:pt x="568036" y="55419"/>
                </a:cubicBezTo>
                <a:cubicBezTo>
                  <a:pt x="565265" y="57266"/>
                  <a:pt x="562766" y="59608"/>
                  <a:pt x="559723" y="60960"/>
                </a:cubicBezTo>
                <a:cubicBezTo>
                  <a:pt x="554385" y="63332"/>
                  <a:pt x="547958" y="63262"/>
                  <a:pt x="543098" y="66502"/>
                </a:cubicBezTo>
                <a:cubicBezTo>
                  <a:pt x="532355" y="73664"/>
                  <a:pt x="537944" y="70991"/>
                  <a:pt x="526472" y="74815"/>
                </a:cubicBezTo>
                <a:cubicBezTo>
                  <a:pt x="523701" y="76662"/>
                  <a:pt x="521203" y="79004"/>
                  <a:pt x="518160" y="80357"/>
                </a:cubicBezTo>
                <a:cubicBezTo>
                  <a:pt x="518133" y="80369"/>
                  <a:pt x="497392" y="87279"/>
                  <a:pt x="493221" y="88669"/>
                </a:cubicBezTo>
                <a:lnTo>
                  <a:pt x="484909" y="91440"/>
                </a:lnTo>
                <a:cubicBezTo>
                  <a:pt x="482138" y="92364"/>
                  <a:pt x="479026" y="92591"/>
                  <a:pt x="476596" y="94211"/>
                </a:cubicBezTo>
                <a:cubicBezTo>
                  <a:pt x="473825" y="96058"/>
                  <a:pt x="471326" y="98400"/>
                  <a:pt x="468283" y="99753"/>
                </a:cubicBezTo>
                <a:cubicBezTo>
                  <a:pt x="468280" y="99755"/>
                  <a:pt x="447503" y="106680"/>
                  <a:pt x="443345" y="108066"/>
                </a:cubicBezTo>
                <a:lnTo>
                  <a:pt x="435032" y="110837"/>
                </a:lnTo>
                <a:cubicBezTo>
                  <a:pt x="432261" y="112684"/>
                  <a:pt x="429699" y="114890"/>
                  <a:pt x="426720" y="116379"/>
                </a:cubicBezTo>
                <a:cubicBezTo>
                  <a:pt x="424108" y="117685"/>
                  <a:pt x="421215" y="118347"/>
                  <a:pt x="418407" y="119149"/>
                </a:cubicBezTo>
                <a:cubicBezTo>
                  <a:pt x="398466" y="124845"/>
                  <a:pt x="416360" y="118968"/>
                  <a:pt x="393469" y="124691"/>
                </a:cubicBezTo>
                <a:cubicBezTo>
                  <a:pt x="390635" y="125399"/>
                  <a:pt x="388007" y="126828"/>
                  <a:pt x="385156" y="127462"/>
                </a:cubicBezTo>
                <a:cubicBezTo>
                  <a:pt x="379672" y="128681"/>
                  <a:pt x="374073" y="129309"/>
                  <a:pt x="368531" y="130233"/>
                </a:cubicBezTo>
                <a:cubicBezTo>
                  <a:pt x="346364" y="129309"/>
                  <a:pt x="324163" y="128989"/>
                  <a:pt x="302029" y="127462"/>
                </a:cubicBezTo>
                <a:cubicBezTo>
                  <a:pt x="297330" y="127138"/>
                  <a:pt x="292718" y="125930"/>
                  <a:pt x="288174" y="124691"/>
                </a:cubicBezTo>
                <a:cubicBezTo>
                  <a:pt x="282538" y="123154"/>
                  <a:pt x="277366" y="119678"/>
                  <a:pt x="271549" y="119149"/>
                </a:cubicBezTo>
                <a:lnTo>
                  <a:pt x="241069" y="116379"/>
                </a:lnTo>
                <a:cubicBezTo>
                  <a:pt x="218902" y="117302"/>
                  <a:pt x="196697" y="117569"/>
                  <a:pt x="174567" y="119149"/>
                </a:cubicBezTo>
                <a:cubicBezTo>
                  <a:pt x="170768" y="119420"/>
                  <a:pt x="167096" y="120716"/>
                  <a:pt x="163483" y="121920"/>
                </a:cubicBezTo>
                <a:cubicBezTo>
                  <a:pt x="144152" y="128364"/>
                  <a:pt x="155441" y="125763"/>
                  <a:pt x="138545" y="133004"/>
                </a:cubicBezTo>
                <a:cubicBezTo>
                  <a:pt x="135860" y="134155"/>
                  <a:pt x="133003" y="134851"/>
                  <a:pt x="130232" y="135775"/>
                </a:cubicBezTo>
                <a:cubicBezTo>
                  <a:pt x="103444" y="155868"/>
                  <a:pt x="131985" y="136286"/>
                  <a:pt x="110836" y="146859"/>
                </a:cubicBezTo>
                <a:cubicBezTo>
                  <a:pt x="107857" y="148348"/>
                  <a:pt x="105502" y="150911"/>
                  <a:pt x="102523" y="152400"/>
                </a:cubicBezTo>
                <a:cubicBezTo>
                  <a:pt x="99911" y="153706"/>
                  <a:pt x="96823" y="153865"/>
                  <a:pt x="94211" y="155171"/>
                </a:cubicBezTo>
                <a:cubicBezTo>
                  <a:pt x="78021" y="163267"/>
                  <a:pt x="93835" y="158841"/>
                  <a:pt x="77585" y="163484"/>
                </a:cubicBezTo>
                <a:cubicBezTo>
                  <a:pt x="73923" y="164530"/>
                  <a:pt x="70149" y="165161"/>
                  <a:pt x="66501" y="166255"/>
                </a:cubicBezTo>
                <a:cubicBezTo>
                  <a:pt x="60906" y="167934"/>
                  <a:pt x="49876" y="171797"/>
                  <a:pt x="49876" y="171797"/>
                </a:cubicBezTo>
                <a:cubicBezTo>
                  <a:pt x="42450" y="171178"/>
                  <a:pt x="19630" y="171914"/>
                  <a:pt x="8312" y="166255"/>
                </a:cubicBezTo>
                <a:cubicBezTo>
                  <a:pt x="5334" y="164766"/>
                  <a:pt x="2771" y="162560"/>
                  <a:pt x="0" y="160713"/>
                </a:cubicBezTo>
                <a:cubicBezTo>
                  <a:pt x="924" y="151477"/>
                  <a:pt x="1360" y="142178"/>
                  <a:pt x="2771" y="133004"/>
                </a:cubicBezTo>
                <a:cubicBezTo>
                  <a:pt x="4618" y="120996"/>
                  <a:pt x="4616" y="126538"/>
                  <a:pt x="13854" y="121920"/>
                </a:cubicBezTo>
                <a:cubicBezTo>
                  <a:pt x="16833" y="120431"/>
                  <a:pt x="19124" y="117731"/>
                  <a:pt x="22167" y="116379"/>
                </a:cubicBezTo>
                <a:cubicBezTo>
                  <a:pt x="43603" y="106853"/>
                  <a:pt x="18473" y="112222"/>
                  <a:pt x="22167" y="110837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>
              <a:solidFill>
                <a:srgbClr val="0070C0"/>
              </a:solidFill>
            </a:endParaRPr>
          </a:p>
        </p:txBody>
      </p:sp>
      <p:sp>
        <p:nvSpPr>
          <p:cNvPr id="150" name="Forme libre 149"/>
          <p:cNvSpPr/>
          <p:nvPr/>
        </p:nvSpPr>
        <p:spPr>
          <a:xfrm rot="4565558" flipH="1">
            <a:off x="824024" y="2928893"/>
            <a:ext cx="1055310" cy="300581"/>
          </a:xfrm>
          <a:custGeom>
            <a:avLst/>
            <a:gdLst>
              <a:gd name="connsiteX0" fmla="*/ 22167 w 622588"/>
              <a:gd name="connsiteY0" fmla="*/ 110837 h 171797"/>
              <a:gd name="connsiteX1" fmla="*/ 44334 w 622588"/>
              <a:gd name="connsiteY1" fmla="*/ 108066 h 171797"/>
              <a:gd name="connsiteX2" fmla="*/ 66501 w 622588"/>
              <a:gd name="connsiteY2" fmla="*/ 102524 h 171797"/>
              <a:gd name="connsiteX3" fmla="*/ 91440 w 622588"/>
              <a:gd name="connsiteY3" fmla="*/ 91440 h 171797"/>
              <a:gd name="connsiteX4" fmla="*/ 99752 w 622588"/>
              <a:gd name="connsiteY4" fmla="*/ 88669 h 171797"/>
              <a:gd name="connsiteX5" fmla="*/ 124691 w 622588"/>
              <a:gd name="connsiteY5" fmla="*/ 72044 h 171797"/>
              <a:gd name="connsiteX6" fmla="*/ 133003 w 622588"/>
              <a:gd name="connsiteY6" fmla="*/ 66502 h 171797"/>
              <a:gd name="connsiteX7" fmla="*/ 157941 w 622588"/>
              <a:gd name="connsiteY7" fmla="*/ 58189 h 171797"/>
              <a:gd name="connsiteX8" fmla="*/ 166254 w 622588"/>
              <a:gd name="connsiteY8" fmla="*/ 55419 h 171797"/>
              <a:gd name="connsiteX9" fmla="*/ 216131 w 622588"/>
              <a:gd name="connsiteY9" fmla="*/ 58189 h 171797"/>
              <a:gd name="connsiteX10" fmla="*/ 232756 w 622588"/>
              <a:gd name="connsiteY10" fmla="*/ 63731 h 171797"/>
              <a:gd name="connsiteX11" fmla="*/ 241069 w 622588"/>
              <a:gd name="connsiteY11" fmla="*/ 66502 h 171797"/>
              <a:gd name="connsiteX12" fmla="*/ 257694 w 622588"/>
              <a:gd name="connsiteY12" fmla="*/ 77586 h 171797"/>
              <a:gd name="connsiteX13" fmla="*/ 266007 w 622588"/>
              <a:gd name="connsiteY13" fmla="*/ 80357 h 171797"/>
              <a:gd name="connsiteX14" fmla="*/ 274320 w 622588"/>
              <a:gd name="connsiteY14" fmla="*/ 85899 h 171797"/>
              <a:gd name="connsiteX15" fmla="*/ 290945 w 622588"/>
              <a:gd name="connsiteY15" fmla="*/ 91440 h 171797"/>
              <a:gd name="connsiteX16" fmla="*/ 307571 w 622588"/>
              <a:gd name="connsiteY16" fmla="*/ 96982 h 171797"/>
              <a:gd name="connsiteX17" fmla="*/ 315883 w 622588"/>
              <a:gd name="connsiteY17" fmla="*/ 99753 h 171797"/>
              <a:gd name="connsiteX18" fmla="*/ 332509 w 622588"/>
              <a:gd name="connsiteY18" fmla="*/ 102524 h 171797"/>
              <a:gd name="connsiteX19" fmla="*/ 396240 w 622588"/>
              <a:gd name="connsiteY19" fmla="*/ 94211 h 171797"/>
              <a:gd name="connsiteX20" fmla="*/ 404552 w 622588"/>
              <a:gd name="connsiteY20" fmla="*/ 91440 h 171797"/>
              <a:gd name="connsiteX21" fmla="*/ 412865 w 622588"/>
              <a:gd name="connsiteY21" fmla="*/ 88669 h 171797"/>
              <a:gd name="connsiteX22" fmla="*/ 429491 w 622588"/>
              <a:gd name="connsiteY22" fmla="*/ 77586 h 171797"/>
              <a:gd name="connsiteX23" fmla="*/ 437803 w 622588"/>
              <a:gd name="connsiteY23" fmla="*/ 72044 h 171797"/>
              <a:gd name="connsiteX24" fmla="*/ 446116 w 622588"/>
              <a:gd name="connsiteY24" fmla="*/ 63731 h 171797"/>
              <a:gd name="connsiteX25" fmla="*/ 454429 w 622588"/>
              <a:gd name="connsiteY25" fmla="*/ 58189 h 171797"/>
              <a:gd name="connsiteX26" fmla="*/ 471054 w 622588"/>
              <a:gd name="connsiteY26" fmla="*/ 41564 h 171797"/>
              <a:gd name="connsiteX27" fmla="*/ 495992 w 622588"/>
              <a:gd name="connsiteY27" fmla="*/ 24939 h 171797"/>
              <a:gd name="connsiteX28" fmla="*/ 504305 w 622588"/>
              <a:gd name="connsiteY28" fmla="*/ 19397 h 171797"/>
              <a:gd name="connsiteX29" fmla="*/ 512618 w 622588"/>
              <a:gd name="connsiteY29" fmla="*/ 16626 h 171797"/>
              <a:gd name="connsiteX30" fmla="*/ 520931 w 622588"/>
              <a:gd name="connsiteY30" fmla="*/ 11084 h 171797"/>
              <a:gd name="connsiteX31" fmla="*/ 537556 w 622588"/>
              <a:gd name="connsiteY31" fmla="*/ 5542 h 171797"/>
              <a:gd name="connsiteX32" fmla="*/ 556952 w 622588"/>
              <a:gd name="connsiteY32" fmla="*/ 0 h 171797"/>
              <a:gd name="connsiteX33" fmla="*/ 595745 w 622588"/>
              <a:gd name="connsiteY33" fmla="*/ 2771 h 171797"/>
              <a:gd name="connsiteX34" fmla="*/ 612371 w 622588"/>
              <a:gd name="connsiteY34" fmla="*/ 8313 h 171797"/>
              <a:gd name="connsiteX35" fmla="*/ 617912 w 622588"/>
              <a:gd name="connsiteY35" fmla="*/ 36022 h 171797"/>
              <a:gd name="connsiteX36" fmla="*/ 609600 w 622588"/>
              <a:gd name="connsiteY36" fmla="*/ 38793 h 171797"/>
              <a:gd name="connsiteX37" fmla="*/ 601287 w 622588"/>
              <a:gd name="connsiteY37" fmla="*/ 44335 h 171797"/>
              <a:gd name="connsiteX38" fmla="*/ 584661 w 622588"/>
              <a:gd name="connsiteY38" fmla="*/ 49877 h 171797"/>
              <a:gd name="connsiteX39" fmla="*/ 576349 w 622588"/>
              <a:gd name="connsiteY39" fmla="*/ 52648 h 171797"/>
              <a:gd name="connsiteX40" fmla="*/ 568036 w 622588"/>
              <a:gd name="connsiteY40" fmla="*/ 55419 h 171797"/>
              <a:gd name="connsiteX41" fmla="*/ 559723 w 622588"/>
              <a:gd name="connsiteY41" fmla="*/ 60960 h 171797"/>
              <a:gd name="connsiteX42" fmla="*/ 543098 w 622588"/>
              <a:gd name="connsiteY42" fmla="*/ 66502 h 171797"/>
              <a:gd name="connsiteX43" fmla="*/ 526472 w 622588"/>
              <a:gd name="connsiteY43" fmla="*/ 74815 h 171797"/>
              <a:gd name="connsiteX44" fmla="*/ 518160 w 622588"/>
              <a:gd name="connsiteY44" fmla="*/ 80357 h 171797"/>
              <a:gd name="connsiteX45" fmla="*/ 493221 w 622588"/>
              <a:gd name="connsiteY45" fmla="*/ 88669 h 171797"/>
              <a:gd name="connsiteX46" fmla="*/ 484909 w 622588"/>
              <a:gd name="connsiteY46" fmla="*/ 91440 h 171797"/>
              <a:gd name="connsiteX47" fmla="*/ 476596 w 622588"/>
              <a:gd name="connsiteY47" fmla="*/ 94211 h 171797"/>
              <a:gd name="connsiteX48" fmla="*/ 468283 w 622588"/>
              <a:gd name="connsiteY48" fmla="*/ 99753 h 171797"/>
              <a:gd name="connsiteX49" fmla="*/ 443345 w 622588"/>
              <a:gd name="connsiteY49" fmla="*/ 108066 h 171797"/>
              <a:gd name="connsiteX50" fmla="*/ 435032 w 622588"/>
              <a:gd name="connsiteY50" fmla="*/ 110837 h 171797"/>
              <a:gd name="connsiteX51" fmla="*/ 426720 w 622588"/>
              <a:gd name="connsiteY51" fmla="*/ 116379 h 171797"/>
              <a:gd name="connsiteX52" fmla="*/ 418407 w 622588"/>
              <a:gd name="connsiteY52" fmla="*/ 119149 h 171797"/>
              <a:gd name="connsiteX53" fmla="*/ 393469 w 622588"/>
              <a:gd name="connsiteY53" fmla="*/ 124691 h 171797"/>
              <a:gd name="connsiteX54" fmla="*/ 385156 w 622588"/>
              <a:gd name="connsiteY54" fmla="*/ 127462 h 171797"/>
              <a:gd name="connsiteX55" fmla="*/ 368531 w 622588"/>
              <a:gd name="connsiteY55" fmla="*/ 130233 h 171797"/>
              <a:gd name="connsiteX56" fmla="*/ 302029 w 622588"/>
              <a:gd name="connsiteY56" fmla="*/ 127462 h 171797"/>
              <a:gd name="connsiteX57" fmla="*/ 288174 w 622588"/>
              <a:gd name="connsiteY57" fmla="*/ 124691 h 171797"/>
              <a:gd name="connsiteX58" fmla="*/ 271549 w 622588"/>
              <a:gd name="connsiteY58" fmla="*/ 119149 h 171797"/>
              <a:gd name="connsiteX59" fmla="*/ 241069 w 622588"/>
              <a:gd name="connsiteY59" fmla="*/ 116379 h 171797"/>
              <a:gd name="connsiteX60" fmla="*/ 174567 w 622588"/>
              <a:gd name="connsiteY60" fmla="*/ 119149 h 171797"/>
              <a:gd name="connsiteX61" fmla="*/ 163483 w 622588"/>
              <a:gd name="connsiteY61" fmla="*/ 121920 h 171797"/>
              <a:gd name="connsiteX62" fmla="*/ 138545 w 622588"/>
              <a:gd name="connsiteY62" fmla="*/ 133004 h 171797"/>
              <a:gd name="connsiteX63" fmla="*/ 130232 w 622588"/>
              <a:gd name="connsiteY63" fmla="*/ 135775 h 171797"/>
              <a:gd name="connsiteX64" fmla="*/ 110836 w 622588"/>
              <a:gd name="connsiteY64" fmla="*/ 146859 h 171797"/>
              <a:gd name="connsiteX65" fmla="*/ 102523 w 622588"/>
              <a:gd name="connsiteY65" fmla="*/ 152400 h 171797"/>
              <a:gd name="connsiteX66" fmla="*/ 94211 w 622588"/>
              <a:gd name="connsiteY66" fmla="*/ 155171 h 171797"/>
              <a:gd name="connsiteX67" fmla="*/ 77585 w 622588"/>
              <a:gd name="connsiteY67" fmla="*/ 163484 h 171797"/>
              <a:gd name="connsiteX68" fmla="*/ 66501 w 622588"/>
              <a:gd name="connsiteY68" fmla="*/ 166255 h 171797"/>
              <a:gd name="connsiteX69" fmla="*/ 49876 w 622588"/>
              <a:gd name="connsiteY69" fmla="*/ 171797 h 171797"/>
              <a:gd name="connsiteX70" fmla="*/ 8312 w 622588"/>
              <a:gd name="connsiteY70" fmla="*/ 166255 h 171797"/>
              <a:gd name="connsiteX71" fmla="*/ 0 w 622588"/>
              <a:gd name="connsiteY71" fmla="*/ 160713 h 171797"/>
              <a:gd name="connsiteX72" fmla="*/ 2771 w 622588"/>
              <a:gd name="connsiteY72" fmla="*/ 133004 h 171797"/>
              <a:gd name="connsiteX73" fmla="*/ 13854 w 622588"/>
              <a:gd name="connsiteY73" fmla="*/ 121920 h 171797"/>
              <a:gd name="connsiteX74" fmla="*/ 22167 w 622588"/>
              <a:gd name="connsiteY74" fmla="*/ 116379 h 171797"/>
              <a:gd name="connsiteX75" fmla="*/ 22167 w 622588"/>
              <a:gd name="connsiteY75" fmla="*/ 110837 h 171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622588" h="171797">
                <a:moveTo>
                  <a:pt x="22167" y="110837"/>
                </a:moveTo>
                <a:cubicBezTo>
                  <a:pt x="25861" y="109452"/>
                  <a:pt x="37015" y="109438"/>
                  <a:pt x="44334" y="108066"/>
                </a:cubicBezTo>
                <a:cubicBezTo>
                  <a:pt x="51820" y="106662"/>
                  <a:pt x="66501" y="102524"/>
                  <a:pt x="66501" y="102524"/>
                </a:cubicBezTo>
                <a:cubicBezTo>
                  <a:pt x="79675" y="93741"/>
                  <a:pt x="71654" y="98036"/>
                  <a:pt x="91440" y="91440"/>
                </a:cubicBezTo>
                <a:cubicBezTo>
                  <a:pt x="94211" y="90516"/>
                  <a:pt x="97322" y="90289"/>
                  <a:pt x="99752" y="88669"/>
                </a:cubicBezTo>
                <a:lnTo>
                  <a:pt x="124691" y="72044"/>
                </a:lnTo>
                <a:cubicBezTo>
                  <a:pt x="127462" y="70197"/>
                  <a:pt x="129844" y="67555"/>
                  <a:pt x="133003" y="66502"/>
                </a:cubicBezTo>
                <a:lnTo>
                  <a:pt x="157941" y="58189"/>
                </a:lnTo>
                <a:lnTo>
                  <a:pt x="166254" y="55419"/>
                </a:lnTo>
                <a:cubicBezTo>
                  <a:pt x="182880" y="56342"/>
                  <a:pt x="199608" y="56124"/>
                  <a:pt x="216131" y="58189"/>
                </a:cubicBezTo>
                <a:cubicBezTo>
                  <a:pt x="221927" y="58913"/>
                  <a:pt x="227214" y="61884"/>
                  <a:pt x="232756" y="63731"/>
                </a:cubicBezTo>
                <a:lnTo>
                  <a:pt x="241069" y="66502"/>
                </a:lnTo>
                <a:cubicBezTo>
                  <a:pt x="246611" y="70197"/>
                  <a:pt x="251375" y="75480"/>
                  <a:pt x="257694" y="77586"/>
                </a:cubicBezTo>
                <a:cubicBezTo>
                  <a:pt x="260465" y="78510"/>
                  <a:pt x="263394" y="79051"/>
                  <a:pt x="266007" y="80357"/>
                </a:cubicBezTo>
                <a:cubicBezTo>
                  <a:pt x="268986" y="81846"/>
                  <a:pt x="271277" y="84546"/>
                  <a:pt x="274320" y="85899"/>
                </a:cubicBezTo>
                <a:cubicBezTo>
                  <a:pt x="279658" y="88271"/>
                  <a:pt x="285403" y="89593"/>
                  <a:pt x="290945" y="91440"/>
                </a:cubicBezTo>
                <a:lnTo>
                  <a:pt x="307571" y="96982"/>
                </a:lnTo>
                <a:cubicBezTo>
                  <a:pt x="310342" y="97906"/>
                  <a:pt x="313002" y="99273"/>
                  <a:pt x="315883" y="99753"/>
                </a:cubicBezTo>
                <a:lnTo>
                  <a:pt x="332509" y="102524"/>
                </a:lnTo>
                <a:cubicBezTo>
                  <a:pt x="385442" y="99410"/>
                  <a:pt x="364694" y="104727"/>
                  <a:pt x="396240" y="94211"/>
                </a:cubicBezTo>
                <a:lnTo>
                  <a:pt x="404552" y="91440"/>
                </a:lnTo>
                <a:cubicBezTo>
                  <a:pt x="407323" y="90516"/>
                  <a:pt x="410435" y="90289"/>
                  <a:pt x="412865" y="88669"/>
                </a:cubicBezTo>
                <a:lnTo>
                  <a:pt x="429491" y="77586"/>
                </a:lnTo>
                <a:cubicBezTo>
                  <a:pt x="432262" y="75739"/>
                  <a:pt x="435448" y="74399"/>
                  <a:pt x="437803" y="72044"/>
                </a:cubicBezTo>
                <a:cubicBezTo>
                  <a:pt x="440574" y="69273"/>
                  <a:pt x="443106" y="66240"/>
                  <a:pt x="446116" y="63731"/>
                </a:cubicBezTo>
                <a:cubicBezTo>
                  <a:pt x="448674" y="61599"/>
                  <a:pt x="451940" y="60402"/>
                  <a:pt x="454429" y="58189"/>
                </a:cubicBezTo>
                <a:cubicBezTo>
                  <a:pt x="460287" y="52982"/>
                  <a:pt x="464533" y="45911"/>
                  <a:pt x="471054" y="41564"/>
                </a:cubicBezTo>
                <a:lnTo>
                  <a:pt x="495992" y="24939"/>
                </a:lnTo>
                <a:cubicBezTo>
                  <a:pt x="498763" y="23092"/>
                  <a:pt x="501146" y="20450"/>
                  <a:pt x="504305" y="19397"/>
                </a:cubicBezTo>
                <a:cubicBezTo>
                  <a:pt x="507076" y="18473"/>
                  <a:pt x="510005" y="17932"/>
                  <a:pt x="512618" y="16626"/>
                </a:cubicBezTo>
                <a:cubicBezTo>
                  <a:pt x="515597" y="15137"/>
                  <a:pt x="517888" y="12437"/>
                  <a:pt x="520931" y="11084"/>
                </a:cubicBezTo>
                <a:cubicBezTo>
                  <a:pt x="526269" y="8711"/>
                  <a:pt x="532014" y="7389"/>
                  <a:pt x="537556" y="5542"/>
                </a:cubicBezTo>
                <a:cubicBezTo>
                  <a:pt x="549480" y="1567"/>
                  <a:pt x="543038" y="3479"/>
                  <a:pt x="556952" y="0"/>
                </a:cubicBezTo>
                <a:cubicBezTo>
                  <a:pt x="569883" y="924"/>
                  <a:pt x="582924" y="848"/>
                  <a:pt x="595745" y="2771"/>
                </a:cubicBezTo>
                <a:cubicBezTo>
                  <a:pt x="601522" y="3638"/>
                  <a:pt x="612371" y="8313"/>
                  <a:pt x="612371" y="8313"/>
                </a:cubicBezTo>
                <a:cubicBezTo>
                  <a:pt x="621976" y="17919"/>
                  <a:pt x="626778" y="18289"/>
                  <a:pt x="617912" y="36022"/>
                </a:cubicBezTo>
                <a:cubicBezTo>
                  <a:pt x="616606" y="38634"/>
                  <a:pt x="612212" y="37487"/>
                  <a:pt x="609600" y="38793"/>
                </a:cubicBezTo>
                <a:cubicBezTo>
                  <a:pt x="606621" y="40282"/>
                  <a:pt x="604330" y="42982"/>
                  <a:pt x="601287" y="44335"/>
                </a:cubicBezTo>
                <a:cubicBezTo>
                  <a:pt x="595949" y="46708"/>
                  <a:pt x="590203" y="48030"/>
                  <a:pt x="584661" y="49877"/>
                </a:cubicBezTo>
                <a:lnTo>
                  <a:pt x="576349" y="52648"/>
                </a:lnTo>
                <a:cubicBezTo>
                  <a:pt x="573578" y="53572"/>
                  <a:pt x="570466" y="53799"/>
                  <a:pt x="568036" y="55419"/>
                </a:cubicBezTo>
                <a:cubicBezTo>
                  <a:pt x="565265" y="57266"/>
                  <a:pt x="562766" y="59608"/>
                  <a:pt x="559723" y="60960"/>
                </a:cubicBezTo>
                <a:cubicBezTo>
                  <a:pt x="554385" y="63332"/>
                  <a:pt x="547958" y="63262"/>
                  <a:pt x="543098" y="66502"/>
                </a:cubicBezTo>
                <a:cubicBezTo>
                  <a:pt x="532355" y="73664"/>
                  <a:pt x="537944" y="70991"/>
                  <a:pt x="526472" y="74815"/>
                </a:cubicBezTo>
                <a:cubicBezTo>
                  <a:pt x="523701" y="76662"/>
                  <a:pt x="521203" y="79004"/>
                  <a:pt x="518160" y="80357"/>
                </a:cubicBezTo>
                <a:cubicBezTo>
                  <a:pt x="518133" y="80369"/>
                  <a:pt x="497392" y="87279"/>
                  <a:pt x="493221" y="88669"/>
                </a:cubicBezTo>
                <a:lnTo>
                  <a:pt x="484909" y="91440"/>
                </a:lnTo>
                <a:cubicBezTo>
                  <a:pt x="482138" y="92364"/>
                  <a:pt x="479026" y="92591"/>
                  <a:pt x="476596" y="94211"/>
                </a:cubicBezTo>
                <a:cubicBezTo>
                  <a:pt x="473825" y="96058"/>
                  <a:pt x="471326" y="98400"/>
                  <a:pt x="468283" y="99753"/>
                </a:cubicBezTo>
                <a:cubicBezTo>
                  <a:pt x="468280" y="99755"/>
                  <a:pt x="447503" y="106680"/>
                  <a:pt x="443345" y="108066"/>
                </a:cubicBezTo>
                <a:lnTo>
                  <a:pt x="435032" y="110837"/>
                </a:lnTo>
                <a:cubicBezTo>
                  <a:pt x="432261" y="112684"/>
                  <a:pt x="429699" y="114890"/>
                  <a:pt x="426720" y="116379"/>
                </a:cubicBezTo>
                <a:cubicBezTo>
                  <a:pt x="424108" y="117685"/>
                  <a:pt x="421215" y="118347"/>
                  <a:pt x="418407" y="119149"/>
                </a:cubicBezTo>
                <a:cubicBezTo>
                  <a:pt x="398466" y="124845"/>
                  <a:pt x="416360" y="118968"/>
                  <a:pt x="393469" y="124691"/>
                </a:cubicBezTo>
                <a:cubicBezTo>
                  <a:pt x="390635" y="125399"/>
                  <a:pt x="388007" y="126828"/>
                  <a:pt x="385156" y="127462"/>
                </a:cubicBezTo>
                <a:cubicBezTo>
                  <a:pt x="379672" y="128681"/>
                  <a:pt x="374073" y="129309"/>
                  <a:pt x="368531" y="130233"/>
                </a:cubicBezTo>
                <a:cubicBezTo>
                  <a:pt x="346364" y="129309"/>
                  <a:pt x="324163" y="128989"/>
                  <a:pt x="302029" y="127462"/>
                </a:cubicBezTo>
                <a:cubicBezTo>
                  <a:pt x="297330" y="127138"/>
                  <a:pt x="292718" y="125930"/>
                  <a:pt x="288174" y="124691"/>
                </a:cubicBezTo>
                <a:cubicBezTo>
                  <a:pt x="282538" y="123154"/>
                  <a:pt x="277366" y="119678"/>
                  <a:pt x="271549" y="119149"/>
                </a:cubicBezTo>
                <a:lnTo>
                  <a:pt x="241069" y="116379"/>
                </a:lnTo>
                <a:cubicBezTo>
                  <a:pt x="218902" y="117302"/>
                  <a:pt x="196697" y="117569"/>
                  <a:pt x="174567" y="119149"/>
                </a:cubicBezTo>
                <a:cubicBezTo>
                  <a:pt x="170768" y="119420"/>
                  <a:pt x="167096" y="120716"/>
                  <a:pt x="163483" y="121920"/>
                </a:cubicBezTo>
                <a:cubicBezTo>
                  <a:pt x="144152" y="128364"/>
                  <a:pt x="155441" y="125763"/>
                  <a:pt x="138545" y="133004"/>
                </a:cubicBezTo>
                <a:cubicBezTo>
                  <a:pt x="135860" y="134155"/>
                  <a:pt x="133003" y="134851"/>
                  <a:pt x="130232" y="135775"/>
                </a:cubicBezTo>
                <a:cubicBezTo>
                  <a:pt x="103444" y="155868"/>
                  <a:pt x="131985" y="136286"/>
                  <a:pt x="110836" y="146859"/>
                </a:cubicBezTo>
                <a:cubicBezTo>
                  <a:pt x="107857" y="148348"/>
                  <a:pt x="105502" y="150911"/>
                  <a:pt x="102523" y="152400"/>
                </a:cubicBezTo>
                <a:cubicBezTo>
                  <a:pt x="99911" y="153706"/>
                  <a:pt x="96823" y="153865"/>
                  <a:pt x="94211" y="155171"/>
                </a:cubicBezTo>
                <a:cubicBezTo>
                  <a:pt x="78021" y="163267"/>
                  <a:pt x="93835" y="158841"/>
                  <a:pt x="77585" y="163484"/>
                </a:cubicBezTo>
                <a:cubicBezTo>
                  <a:pt x="73923" y="164530"/>
                  <a:pt x="70149" y="165161"/>
                  <a:pt x="66501" y="166255"/>
                </a:cubicBezTo>
                <a:cubicBezTo>
                  <a:pt x="60906" y="167934"/>
                  <a:pt x="49876" y="171797"/>
                  <a:pt x="49876" y="171797"/>
                </a:cubicBezTo>
                <a:cubicBezTo>
                  <a:pt x="42450" y="171178"/>
                  <a:pt x="19630" y="171914"/>
                  <a:pt x="8312" y="166255"/>
                </a:cubicBezTo>
                <a:cubicBezTo>
                  <a:pt x="5334" y="164766"/>
                  <a:pt x="2771" y="162560"/>
                  <a:pt x="0" y="160713"/>
                </a:cubicBezTo>
                <a:cubicBezTo>
                  <a:pt x="924" y="151477"/>
                  <a:pt x="1360" y="142178"/>
                  <a:pt x="2771" y="133004"/>
                </a:cubicBezTo>
                <a:cubicBezTo>
                  <a:pt x="4618" y="120996"/>
                  <a:pt x="4616" y="126538"/>
                  <a:pt x="13854" y="121920"/>
                </a:cubicBezTo>
                <a:cubicBezTo>
                  <a:pt x="16833" y="120431"/>
                  <a:pt x="19124" y="117731"/>
                  <a:pt x="22167" y="116379"/>
                </a:cubicBezTo>
                <a:cubicBezTo>
                  <a:pt x="43603" y="106853"/>
                  <a:pt x="18473" y="112222"/>
                  <a:pt x="22167" y="110837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>
              <a:solidFill>
                <a:srgbClr val="0070C0"/>
              </a:solidFill>
            </a:endParaRPr>
          </a:p>
        </p:txBody>
      </p:sp>
      <p:sp>
        <p:nvSpPr>
          <p:cNvPr id="147" name="Forme libre 146"/>
          <p:cNvSpPr/>
          <p:nvPr/>
        </p:nvSpPr>
        <p:spPr>
          <a:xfrm rot="16728042">
            <a:off x="1546766" y="2978152"/>
            <a:ext cx="581015" cy="199995"/>
          </a:xfrm>
          <a:custGeom>
            <a:avLst/>
            <a:gdLst>
              <a:gd name="connsiteX0" fmla="*/ 22167 w 622588"/>
              <a:gd name="connsiteY0" fmla="*/ 110837 h 171797"/>
              <a:gd name="connsiteX1" fmla="*/ 44334 w 622588"/>
              <a:gd name="connsiteY1" fmla="*/ 108066 h 171797"/>
              <a:gd name="connsiteX2" fmla="*/ 66501 w 622588"/>
              <a:gd name="connsiteY2" fmla="*/ 102524 h 171797"/>
              <a:gd name="connsiteX3" fmla="*/ 91440 w 622588"/>
              <a:gd name="connsiteY3" fmla="*/ 91440 h 171797"/>
              <a:gd name="connsiteX4" fmla="*/ 99752 w 622588"/>
              <a:gd name="connsiteY4" fmla="*/ 88669 h 171797"/>
              <a:gd name="connsiteX5" fmla="*/ 124691 w 622588"/>
              <a:gd name="connsiteY5" fmla="*/ 72044 h 171797"/>
              <a:gd name="connsiteX6" fmla="*/ 133003 w 622588"/>
              <a:gd name="connsiteY6" fmla="*/ 66502 h 171797"/>
              <a:gd name="connsiteX7" fmla="*/ 157941 w 622588"/>
              <a:gd name="connsiteY7" fmla="*/ 58189 h 171797"/>
              <a:gd name="connsiteX8" fmla="*/ 166254 w 622588"/>
              <a:gd name="connsiteY8" fmla="*/ 55419 h 171797"/>
              <a:gd name="connsiteX9" fmla="*/ 216131 w 622588"/>
              <a:gd name="connsiteY9" fmla="*/ 58189 h 171797"/>
              <a:gd name="connsiteX10" fmla="*/ 232756 w 622588"/>
              <a:gd name="connsiteY10" fmla="*/ 63731 h 171797"/>
              <a:gd name="connsiteX11" fmla="*/ 241069 w 622588"/>
              <a:gd name="connsiteY11" fmla="*/ 66502 h 171797"/>
              <a:gd name="connsiteX12" fmla="*/ 257694 w 622588"/>
              <a:gd name="connsiteY12" fmla="*/ 77586 h 171797"/>
              <a:gd name="connsiteX13" fmla="*/ 266007 w 622588"/>
              <a:gd name="connsiteY13" fmla="*/ 80357 h 171797"/>
              <a:gd name="connsiteX14" fmla="*/ 274320 w 622588"/>
              <a:gd name="connsiteY14" fmla="*/ 85899 h 171797"/>
              <a:gd name="connsiteX15" fmla="*/ 290945 w 622588"/>
              <a:gd name="connsiteY15" fmla="*/ 91440 h 171797"/>
              <a:gd name="connsiteX16" fmla="*/ 307571 w 622588"/>
              <a:gd name="connsiteY16" fmla="*/ 96982 h 171797"/>
              <a:gd name="connsiteX17" fmla="*/ 315883 w 622588"/>
              <a:gd name="connsiteY17" fmla="*/ 99753 h 171797"/>
              <a:gd name="connsiteX18" fmla="*/ 332509 w 622588"/>
              <a:gd name="connsiteY18" fmla="*/ 102524 h 171797"/>
              <a:gd name="connsiteX19" fmla="*/ 396240 w 622588"/>
              <a:gd name="connsiteY19" fmla="*/ 94211 h 171797"/>
              <a:gd name="connsiteX20" fmla="*/ 404552 w 622588"/>
              <a:gd name="connsiteY20" fmla="*/ 91440 h 171797"/>
              <a:gd name="connsiteX21" fmla="*/ 412865 w 622588"/>
              <a:gd name="connsiteY21" fmla="*/ 88669 h 171797"/>
              <a:gd name="connsiteX22" fmla="*/ 429491 w 622588"/>
              <a:gd name="connsiteY22" fmla="*/ 77586 h 171797"/>
              <a:gd name="connsiteX23" fmla="*/ 437803 w 622588"/>
              <a:gd name="connsiteY23" fmla="*/ 72044 h 171797"/>
              <a:gd name="connsiteX24" fmla="*/ 446116 w 622588"/>
              <a:gd name="connsiteY24" fmla="*/ 63731 h 171797"/>
              <a:gd name="connsiteX25" fmla="*/ 454429 w 622588"/>
              <a:gd name="connsiteY25" fmla="*/ 58189 h 171797"/>
              <a:gd name="connsiteX26" fmla="*/ 471054 w 622588"/>
              <a:gd name="connsiteY26" fmla="*/ 41564 h 171797"/>
              <a:gd name="connsiteX27" fmla="*/ 495992 w 622588"/>
              <a:gd name="connsiteY27" fmla="*/ 24939 h 171797"/>
              <a:gd name="connsiteX28" fmla="*/ 504305 w 622588"/>
              <a:gd name="connsiteY28" fmla="*/ 19397 h 171797"/>
              <a:gd name="connsiteX29" fmla="*/ 512618 w 622588"/>
              <a:gd name="connsiteY29" fmla="*/ 16626 h 171797"/>
              <a:gd name="connsiteX30" fmla="*/ 520931 w 622588"/>
              <a:gd name="connsiteY30" fmla="*/ 11084 h 171797"/>
              <a:gd name="connsiteX31" fmla="*/ 537556 w 622588"/>
              <a:gd name="connsiteY31" fmla="*/ 5542 h 171797"/>
              <a:gd name="connsiteX32" fmla="*/ 556952 w 622588"/>
              <a:gd name="connsiteY32" fmla="*/ 0 h 171797"/>
              <a:gd name="connsiteX33" fmla="*/ 595745 w 622588"/>
              <a:gd name="connsiteY33" fmla="*/ 2771 h 171797"/>
              <a:gd name="connsiteX34" fmla="*/ 612371 w 622588"/>
              <a:gd name="connsiteY34" fmla="*/ 8313 h 171797"/>
              <a:gd name="connsiteX35" fmla="*/ 617912 w 622588"/>
              <a:gd name="connsiteY35" fmla="*/ 36022 h 171797"/>
              <a:gd name="connsiteX36" fmla="*/ 609600 w 622588"/>
              <a:gd name="connsiteY36" fmla="*/ 38793 h 171797"/>
              <a:gd name="connsiteX37" fmla="*/ 601287 w 622588"/>
              <a:gd name="connsiteY37" fmla="*/ 44335 h 171797"/>
              <a:gd name="connsiteX38" fmla="*/ 584661 w 622588"/>
              <a:gd name="connsiteY38" fmla="*/ 49877 h 171797"/>
              <a:gd name="connsiteX39" fmla="*/ 576349 w 622588"/>
              <a:gd name="connsiteY39" fmla="*/ 52648 h 171797"/>
              <a:gd name="connsiteX40" fmla="*/ 568036 w 622588"/>
              <a:gd name="connsiteY40" fmla="*/ 55419 h 171797"/>
              <a:gd name="connsiteX41" fmla="*/ 559723 w 622588"/>
              <a:gd name="connsiteY41" fmla="*/ 60960 h 171797"/>
              <a:gd name="connsiteX42" fmla="*/ 543098 w 622588"/>
              <a:gd name="connsiteY42" fmla="*/ 66502 h 171797"/>
              <a:gd name="connsiteX43" fmla="*/ 526472 w 622588"/>
              <a:gd name="connsiteY43" fmla="*/ 74815 h 171797"/>
              <a:gd name="connsiteX44" fmla="*/ 518160 w 622588"/>
              <a:gd name="connsiteY44" fmla="*/ 80357 h 171797"/>
              <a:gd name="connsiteX45" fmla="*/ 493221 w 622588"/>
              <a:gd name="connsiteY45" fmla="*/ 88669 h 171797"/>
              <a:gd name="connsiteX46" fmla="*/ 484909 w 622588"/>
              <a:gd name="connsiteY46" fmla="*/ 91440 h 171797"/>
              <a:gd name="connsiteX47" fmla="*/ 476596 w 622588"/>
              <a:gd name="connsiteY47" fmla="*/ 94211 h 171797"/>
              <a:gd name="connsiteX48" fmla="*/ 468283 w 622588"/>
              <a:gd name="connsiteY48" fmla="*/ 99753 h 171797"/>
              <a:gd name="connsiteX49" fmla="*/ 443345 w 622588"/>
              <a:gd name="connsiteY49" fmla="*/ 108066 h 171797"/>
              <a:gd name="connsiteX50" fmla="*/ 435032 w 622588"/>
              <a:gd name="connsiteY50" fmla="*/ 110837 h 171797"/>
              <a:gd name="connsiteX51" fmla="*/ 426720 w 622588"/>
              <a:gd name="connsiteY51" fmla="*/ 116379 h 171797"/>
              <a:gd name="connsiteX52" fmla="*/ 418407 w 622588"/>
              <a:gd name="connsiteY52" fmla="*/ 119149 h 171797"/>
              <a:gd name="connsiteX53" fmla="*/ 393469 w 622588"/>
              <a:gd name="connsiteY53" fmla="*/ 124691 h 171797"/>
              <a:gd name="connsiteX54" fmla="*/ 385156 w 622588"/>
              <a:gd name="connsiteY54" fmla="*/ 127462 h 171797"/>
              <a:gd name="connsiteX55" fmla="*/ 368531 w 622588"/>
              <a:gd name="connsiteY55" fmla="*/ 130233 h 171797"/>
              <a:gd name="connsiteX56" fmla="*/ 302029 w 622588"/>
              <a:gd name="connsiteY56" fmla="*/ 127462 h 171797"/>
              <a:gd name="connsiteX57" fmla="*/ 288174 w 622588"/>
              <a:gd name="connsiteY57" fmla="*/ 124691 h 171797"/>
              <a:gd name="connsiteX58" fmla="*/ 271549 w 622588"/>
              <a:gd name="connsiteY58" fmla="*/ 119149 h 171797"/>
              <a:gd name="connsiteX59" fmla="*/ 241069 w 622588"/>
              <a:gd name="connsiteY59" fmla="*/ 116379 h 171797"/>
              <a:gd name="connsiteX60" fmla="*/ 174567 w 622588"/>
              <a:gd name="connsiteY60" fmla="*/ 119149 h 171797"/>
              <a:gd name="connsiteX61" fmla="*/ 163483 w 622588"/>
              <a:gd name="connsiteY61" fmla="*/ 121920 h 171797"/>
              <a:gd name="connsiteX62" fmla="*/ 138545 w 622588"/>
              <a:gd name="connsiteY62" fmla="*/ 133004 h 171797"/>
              <a:gd name="connsiteX63" fmla="*/ 130232 w 622588"/>
              <a:gd name="connsiteY63" fmla="*/ 135775 h 171797"/>
              <a:gd name="connsiteX64" fmla="*/ 110836 w 622588"/>
              <a:gd name="connsiteY64" fmla="*/ 146859 h 171797"/>
              <a:gd name="connsiteX65" fmla="*/ 102523 w 622588"/>
              <a:gd name="connsiteY65" fmla="*/ 152400 h 171797"/>
              <a:gd name="connsiteX66" fmla="*/ 94211 w 622588"/>
              <a:gd name="connsiteY66" fmla="*/ 155171 h 171797"/>
              <a:gd name="connsiteX67" fmla="*/ 77585 w 622588"/>
              <a:gd name="connsiteY67" fmla="*/ 163484 h 171797"/>
              <a:gd name="connsiteX68" fmla="*/ 66501 w 622588"/>
              <a:gd name="connsiteY68" fmla="*/ 166255 h 171797"/>
              <a:gd name="connsiteX69" fmla="*/ 49876 w 622588"/>
              <a:gd name="connsiteY69" fmla="*/ 171797 h 171797"/>
              <a:gd name="connsiteX70" fmla="*/ 8312 w 622588"/>
              <a:gd name="connsiteY70" fmla="*/ 166255 h 171797"/>
              <a:gd name="connsiteX71" fmla="*/ 0 w 622588"/>
              <a:gd name="connsiteY71" fmla="*/ 160713 h 171797"/>
              <a:gd name="connsiteX72" fmla="*/ 2771 w 622588"/>
              <a:gd name="connsiteY72" fmla="*/ 133004 h 171797"/>
              <a:gd name="connsiteX73" fmla="*/ 13854 w 622588"/>
              <a:gd name="connsiteY73" fmla="*/ 121920 h 171797"/>
              <a:gd name="connsiteX74" fmla="*/ 22167 w 622588"/>
              <a:gd name="connsiteY74" fmla="*/ 116379 h 171797"/>
              <a:gd name="connsiteX75" fmla="*/ 22167 w 622588"/>
              <a:gd name="connsiteY75" fmla="*/ 110837 h 171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622588" h="171797">
                <a:moveTo>
                  <a:pt x="22167" y="110837"/>
                </a:moveTo>
                <a:cubicBezTo>
                  <a:pt x="25861" y="109452"/>
                  <a:pt x="37015" y="109438"/>
                  <a:pt x="44334" y="108066"/>
                </a:cubicBezTo>
                <a:cubicBezTo>
                  <a:pt x="51820" y="106662"/>
                  <a:pt x="66501" y="102524"/>
                  <a:pt x="66501" y="102524"/>
                </a:cubicBezTo>
                <a:cubicBezTo>
                  <a:pt x="79675" y="93741"/>
                  <a:pt x="71654" y="98036"/>
                  <a:pt x="91440" y="91440"/>
                </a:cubicBezTo>
                <a:cubicBezTo>
                  <a:pt x="94211" y="90516"/>
                  <a:pt x="97322" y="90289"/>
                  <a:pt x="99752" y="88669"/>
                </a:cubicBezTo>
                <a:lnTo>
                  <a:pt x="124691" y="72044"/>
                </a:lnTo>
                <a:cubicBezTo>
                  <a:pt x="127462" y="70197"/>
                  <a:pt x="129844" y="67555"/>
                  <a:pt x="133003" y="66502"/>
                </a:cubicBezTo>
                <a:lnTo>
                  <a:pt x="157941" y="58189"/>
                </a:lnTo>
                <a:lnTo>
                  <a:pt x="166254" y="55419"/>
                </a:lnTo>
                <a:cubicBezTo>
                  <a:pt x="182880" y="56342"/>
                  <a:pt x="199608" y="56124"/>
                  <a:pt x="216131" y="58189"/>
                </a:cubicBezTo>
                <a:cubicBezTo>
                  <a:pt x="221927" y="58913"/>
                  <a:pt x="227214" y="61884"/>
                  <a:pt x="232756" y="63731"/>
                </a:cubicBezTo>
                <a:lnTo>
                  <a:pt x="241069" y="66502"/>
                </a:lnTo>
                <a:cubicBezTo>
                  <a:pt x="246611" y="70197"/>
                  <a:pt x="251375" y="75480"/>
                  <a:pt x="257694" y="77586"/>
                </a:cubicBezTo>
                <a:cubicBezTo>
                  <a:pt x="260465" y="78510"/>
                  <a:pt x="263394" y="79051"/>
                  <a:pt x="266007" y="80357"/>
                </a:cubicBezTo>
                <a:cubicBezTo>
                  <a:pt x="268986" y="81846"/>
                  <a:pt x="271277" y="84546"/>
                  <a:pt x="274320" y="85899"/>
                </a:cubicBezTo>
                <a:cubicBezTo>
                  <a:pt x="279658" y="88271"/>
                  <a:pt x="285403" y="89593"/>
                  <a:pt x="290945" y="91440"/>
                </a:cubicBezTo>
                <a:lnTo>
                  <a:pt x="307571" y="96982"/>
                </a:lnTo>
                <a:cubicBezTo>
                  <a:pt x="310342" y="97906"/>
                  <a:pt x="313002" y="99273"/>
                  <a:pt x="315883" y="99753"/>
                </a:cubicBezTo>
                <a:lnTo>
                  <a:pt x="332509" y="102524"/>
                </a:lnTo>
                <a:cubicBezTo>
                  <a:pt x="385442" y="99410"/>
                  <a:pt x="364694" y="104727"/>
                  <a:pt x="396240" y="94211"/>
                </a:cubicBezTo>
                <a:lnTo>
                  <a:pt x="404552" y="91440"/>
                </a:lnTo>
                <a:cubicBezTo>
                  <a:pt x="407323" y="90516"/>
                  <a:pt x="410435" y="90289"/>
                  <a:pt x="412865" y="88669"/>
                </a:cubicBezTo>
                <a:lnTo>
                  <a:pt x="429491" y="77586"/>
                </a:lnTo>
                <a:cubicBezTo>
                  <a:pt x="432262" y="75739"/>
                  <a:pt x="435448" y="74399"/>
                  <a:pt x="437803" y="72044"/>
                </a:cubicBezTo>
                <a:cubicBezTo>
                  <a:pt x="440574" y="69273"/>
                  <a:pt x="443106" y="66240"/>
                  <a:pt x="446116" y="63731"/>
                </a:cubicBezTo>
                <a:cubicBezTo>
                  <a:pt x="448674" y="61599"/>
                  <a:pt x="451940" y="60402"/>
                  <a:pt x="454429" y="58189"/>
                </a:cubicBezTo>
                <a:cubicBezTo>
                  <a:pt x="460287" y="52982"/>
                  <a:pt x="464533" y="45911"/>
                  <a:pt x="471054" y="41564"/>
                </a:cubicBezTo>
                <a:lnTo>
                  <a:pt x="495992" y="24939"/>
                </a:lnTo>
                <a:cubicBezTo>
                  <a:pt x="498763" y="23092"/>
                  <a:pt x="501146" y="20450"/>
                  <a:pt x="504305" y="19397"/>
                </a:cubicBezTo>
                <a:cubicBezTo>
                  <a:pt x="507076" y="18473"/>
                  <a:pt x="510005" y="17932"/>
                  <a:pt x="512618" y="16626"/>
                </a:cubicBezTo>
                <a:cubicBezTo>
                  <a:pt x="515597" y="15137"/>
                  <a:pt x="517888" y="12437"/>
                  <a:pt x="520931" y="11084"/>
                </a:cubicBezTo>
                <a:cubicBezTo>
                  <a:pt x="526269" y="8711"/>
                  <a:pt x="532014" y="7389"/>
                  <a:pt x="537556" y="5542"/>
                </a:cubicBezTo>
                <a:cubicBezTo>
                  <a:pt x="549480" y="1567"/>
                  <a:pt x="543038" y="3479"/>
                  <a:pt x="556952" y="0"/>
                </a:cubicBezTo>
                <a:cubicBezTo>
                  <a:pt x="569883" y="924"/>
                  <a:pt x="582924" y="848"/>
                  <a:pt x="595745" y="2771"/>
                </a:cubicBezTo>
                <a:cubicBezTo>
                  <a:pt x="601522" y="3638"/>
                  <a:pt x="612371" y="8313"/>
                  <a:pt x="612371" y="8313"/>
                </a:cubicBezTo>
                <a:cubicBezTo>
                  <a:pt x="621976" y="17919"/>
                  <a:pt x="626778" y="18289"/>
                  <a:pt x="617912" y="36022"/>
                </a:cubicBezTo>
                <a:cubicBezTo>
                  <a:pt x="616606" y="38634"/>
                  <a:pt x="612212" y="37487"/>
                  <a:pt x="609600" y="38793"/>
                </a:cubicBezTo>
                <a:cubicBezTo>
                  <a:pt x="606621" y="40282"/>
                  <a:pt x="604330" y="42982"/>
                  <a:pt x="601287" y="44335"/>
                </a:cubicBezTo>
                <a:cubicBezTo>
                  <a:pt x="595949" y="46708"/>
                  <a:pt x="590203" y="48030"/>
                  <a:pt x="584661" y="49877"/>
                </a:cubicBezTo>
                <a:lnTo>
                  <a:pt x="576349" y="52648"/>
                </a:lnTo>
                <a:cubicBezTo>
                  <a:pt x="573578" y="53572"/>
                  <a:pt x="570466" y="53799"/>
                  <a:pt x="568036" y="55419"/>
                </a:cubicBezTo>
                <a:cubicBezTo>
                  <a:pt x="565265" y="57266"/>
                  <a:pt x="562766" y="59608"/>
                  <a:pt x="559723" y="60960"/>
                </a:cubicBezTo>
                <a:cubicBezTo>
                  <a:pt x="554385" y="63332"/>
                  <a:pt x="547958" y="63262"/>
                  <a:pt x="543098" y="66502"/>
                </a:cubicBezTo>
                <a:cubicBezTo>
                  <a:pt x="532355" y="73664"/>
                  <a:pt x="537944" y="70991"/>
                  <a:pt x="526472" y="74815"/>
                </a:cubicBezTo>
                <a:cubicBezTo>
                  <a:pt x="523701" y="76662"/>
                  <a:pt x="521203" y="79004"/>
                  <a:pt x="518160" y="80357"/>
                </a:cubicBezTo>
                <a:cubicBezTo>
                  <a:pt x="518133" y="80369"/>
                  <a:pt x="497392" y="87279"/>
                  <a:pt x="493221" y="88669"/>
                </a:cubicBezTo>
                <a:lnTo>
                  <a:pt x="484909" y="91440"/>
                </a:lnTo>
                <a:cubicBezTo>
                  <a:pt x="482138" y="92364"/>
                  <a:pt x="479026" y="92591"/>
                  <a:pt x="476596" y="94211"/>
                </a:cubicBezTo>
                <a:cubicBezTo>
                  <a:pt x="473825" y="96058"/>
                  <a:pt x="471326" y="98400"/>
                  <a:pt x="468283" y="99753"/>
                </a:cubicBezTo>
                <a:cubicBezTo>
                  <a:pt x="468280" y="99755"/>
                  <a:pt x="447503" y="106680"/>
                  <a:pt x="443345" y="108066"/>
                </a:cubicBezTo>
                <a:lnTo>
                  <a:pt x="435032" y="110837"/>
                </a:lnTo>
                <a:cubicBezTo>
                  <a:pt x="432261" y="112684"/>
                  <a:pt x="429699" y="114890"/>
                  <a:pt x="426720" y="116379"/>
                </a:cubicBezTo>
                <a:cubicBezTo>
                  <a:pt x="424108" y="117685"/>
                  <a:pt x="421215" y="118347"/>
                  <a:pt x="418407" y="119149"/>
                </a:cubicBezTo>
                <a:cubicBezTo>
                  <a:pt x="398466" y="124845"/>
                  <a:pt x="416360" y="118968"/>
                  <a:pt x="393469" y="124691"/>
                </a:cubicBezTo>
                <a:cubicBezTo>
                  <a:pt x="390635" y="125399"/>
                  <a:pt x="388007" y="126828"/>
                  <a:pt x="385156" y="127462"/>
                </a:cubicBezTo>
                <a:cubicBezTo>
                  <a:pt x="379672" y="128681"/>
                  <a:pt x="374073" y="129309"/>
                  <a:pt x="368531" y="130233"/>
                </a:cubicBezTo>
                <a:cubicBezTo>
                  <a:pt x="346364" y="129309"/>
                  <a:pt x="324163" y="128989"/>
                  <a:pt x="302029" y="127462"/>
                </a:cubicBezTo>
                <a:cubicBezTo>
                  <a:pt x="297330" y="127138"/>
                  <a:pt x="292718" y="125930"/>
                  <a:pt x="288174" y="124691"/>
                </a:cubicBezTo>
                <a:cubicBezTo>
                  <a:pt x="282538" y="123154"/>
                  <a:pt x="277366" y="119678"/>
                  <a:pt x="271549" y="119149"/>
                </a:cubicBezTo>
                <a:lnTo>
                  <a:pt x="241069" y="116379"/>
                </a:lnTo>
                <a:cubicBezTo>
                  <a:pt x="218902" y="117302"/>
                  <a:pt x="196697" y="117569"/>
                  <a:pt x="174567" y="119149"/>
                </a:cubicBezTo>
                <a:cubicBezTo>
                  <a:pt x="170768" y="119420"/>
                  <a:pt x="167096" y="120716"/>
                  <a:pt x="163483" y="121920"/>
                </a:cubicBezTo>
                <a:cubicBezTo>
                  <a:pt x="144152" y="128364"/>
                  <a:pt x="155441" y="125763"/>
                  <a:pt x="138545" y="133004"/>
                </a:cubicBezTo>
                <a:cubicBezTo>
                  <a:pt x="135860" y="134155"/>
                  <a:pt x="133003" y="134851"/>
                  <a:pt x="130232" y="135775"/>
                </a:cubicBezTo>
                <a:cubicBezTo>
                  <a:pt x="103444" y="155868"/>
                  <a:pt x="131985" y="136286"/>
                  <a:pt x="110836" y="146859"/>
                </a:cubicBezTo>
                <a:cubicBezTo>
                  <a:pt x="107857" y="148348"/>
                  <a:pt x="105502" y="150911"/>
                  <a:pt x="102523" y="152400"/>
                </a:cubicBezTo>
                <a:cubicBezTo>
                  <a:pt x="99911" y="153706"/>
                  <a:pt x="96823" y="153865"/>
                  <a:pt x="94211" y="155171"/>
                </a:cubicBezTo>
                <a:cubicBezTo>
                  <a:pt x="78021" y="163267"/>
                  <a:pt x="93835" y="158841"/>
                  <a:pt x="77585" y="163484"/>
                </a:cubicBezTo>
                <a:cubicBezTo>
                  <a:pt x="73923" y="164530"/>
                  <a:pt x="70149" y="165161"/>
                  <a:pt x="66501" y="166255"/>
                </a:cubicBezTo>
                <a:cubicBezTo>
                  <a:pt x="60906" y="167934"/>
                  <a:pt x="49876" y="171797"/>
                  <a:pt x="49876" y="171797"/>
                </a:cubicBezTo>
                <a:cubicBezTo>
                  <a:pt x="42450" y="171178"/>
                  <a:pt x="19630" y="171914"/>
                  <a:pt x="8312" y="166255"/>
                </a:cubicBezTo>
                <a:cubicBezTo>
                  <a:pt x="5334" y="164766"/>
                  <a:pt x="2771" y="162560"/>
                  <a:pt x="0" y="160713"/>
                </a:cubicBezTo>
                <a:cubicBezTo>
                  <a:pt x="924" y="151477"/>
                  <a:pt x="1360" y="142178"/>
                  <a:pt x="2771" y="133004"/>
                </a:cubicBezTo>
                <a:cubicBezTo>
                  <a:pt x="4618" y="120996"/>
                  <a:pt x="4616" y="126538"/>
                  <a:pt x="13854" y="121920"/>
                </a:cubicBezTo>
                <a:cubicBezTo>
                  <a:pt x="16833" y="120431"/>
                  <a:pt x="19124" y="117731"/>
                  <a:pt x="22167" y="116379"/>
                </a:cubicBezTo>
                <a:cubicBezTo>
                  <a:pt x="43603" y="106853"/>
                  <a:pt x="18473" y="112222"/>
                  <a:pt x="22167" y="110837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48" name="Forme libre 147"/>
          <p:cNvSpPr/>
          <p:nvPr/>
        </p:nvSpPr>
        <p:spPr>
          <a:xfrm rot="4128254" flipH="1">
            <a:off x="1691021" y="2974183"/>
            <a:ext cx="581015" cy="199995"/>
          </a:xfrm>
          <a:custGeom>
            <a:avLst/>
            <a:gdLst>
              <a:gd name="connsiteX0" fmla="*/ 22167 w 622588"/>
              <a:gd name="connsiteY0" fmla="*/ 110837 h 171797"/>
              <a:gd name="connsiteX1" fmla="*/ 44334 w 622588"/>
              <a:gd name="connsiteY1" fmla="*/ 108066 h 171797"/>
              <a:gd name="connsiteX2" fmla="*/ 66501 w 622588"/>
              <a:gd name="connsiteY2" fmla="*/ 102524 h 171797"/>
              <a:gd name="connsiteX3" fmla="*/ 91440 w 622588"/>
              <a:gd name="connsiteY3" fmla="*/ 91440 h 171797"/>
              <a:gd name="connsiteX4" fmla="*/ 99752 w 622588"/>
              <a:gd name="connsiteY4" fmla="*/ 88669 h 171797"/>
              <a:gd name="connsiteX5" fmla="*/ 124691 w 622588"/>
              <a:gd name="connsiteY5" fmla="*/ 72044 h 171797"/>
              <a:gd name="connsiteX6" fmla="*/ 133003 w 622588"/>
              <a:gd name="connsiteY6" fmla="*/ 66502 h 171797"/>
              <a:gd name="connsiteX7" fmla="*/ 157941 w 622588"/>
              <a:gd name="connsiteY7" fmla="*/ 58189 h 171797"/>
              <a:gd name="connsiteX8" fmla="*/ 166254 w 622588"/>
              <a:gd name="connsiteY8" fmla="*/ 55419 h 171797"/>
              <a:gd name="connsiteX9" fmla="*/ 216131 w 622588"/>
              <a:gd name="connsiteY9" fmla="*/ 58189 h 171797"/>
              <a:gd name="connsiteX10" fmla="*/ 232756 w 622588"/>
              <a:gd name="connsiteY10" fmla="*/ 63731 h 171797"/>
              <a:gd name="connsiteX11" fmla="*/ 241069 w 622588"/>
              <a:gd name="connsiteY11" fmla="*/ 66502 h 171797"/>
              <a:gd name="connsiteX12" fmla="*/ 257694 w 622588"/>
              <a:gd name="connsiteY12" fmla="*/ 77586 h 171797"/>
              <a:gd name="connsiteX13" fmla="*/ 266007 w 622588"/>
              <a:gd name="connsiteY13" fmla="*/ 80357 h 171797"/>
              <a:gd name="connsiteX14" fmla="*/ 274320 w 622588"/>
              <a:gd name="connsiteY14" fmla="*/ 85899 h 171797"/>
              <a:gd name="connsiteX15" fmla="*/ 290945 w 622588"/>
              <a:gd name="connsiteY15" fmla="*/ 91440 h 171797"/>
              <a:gd name="connsiteX16" fmla="*/ 307571 w 622588"/>
              <a:gd name="connsiteY16" fmla="*/ 96982 h 171797"/>
              <a:gd name="connsiteX17" fmla="*/ 315883 w 622588"/>
              <a:gd name="connsiteY17" fmla="*/ 99753 h 171797"/>
              <a:gd name="connsiteX18" fmla="*/ 332509 w 622588"/>
              <a:gd name="connsiteY18" fmla="*/ 102524 h 171797"/>
              <a:gd name="connsiteX19" fmla="*/ 396240 w 622588"/>
              <a:gd name="connsiteY19" fmla="*/ 94211 h 171797"/>
              <a:gd name="connsiteX20" fmla="*/ 404552 w 622588"/>
              <a:gd name="connsiteY20" fmla="*/ 91440 h 171797"/>
              <a:gd name="connsiteX21" fmla="*/ 412865 w 622588"/>
              <a:gd name="connsiteY21" fmla="*/ 88669 h 171797"/>
              <a:gd name="connsiteX22" fmla="*/ 429491 w 622588"/>
              <a:gd name="connsiteY22" fmla="*/ 77586 h 171797"/>
              <a:gd name="connsiteX23" fmla="*/ 437803 w 622588"/>
              <a:gd name="connsiteY23" fmla="*/ 72044 h 171797"/>
              <a:gd name="connsiteX24" fmla="*/ 446116 w 622588"/>
              <a:gd name="connsiteY24" fmla="*/ 63731 h 171797"/>
              <a:gd name="connsiteX25" fmla="*/ 454429 w 622588"/>
              <a:gd name="connsiteY25" fmla="*/ 58189 h 171797"/>
              <a:gd name="connsiteX26" fmla="*/ 471054 w 622588"/>
              <a:gd name="connsiteY26" fmla="*/ 41564 h 171797"/>
              <a:gd name="connsiteX27" fmla="*/ 495992 w 622588"/>
              <a:gd name="connsiteY27" fmla="*/ 24939 h 171797"/>
              <a:gd name="connsiteX28" fmla="*/ 504305 w 622588"/>
              <a:gd name="connsiteY28" fmla="*/ 19397 h 171797"/>
              <a:gd name="connsiteX29" fmla="*/ 512618 w 622588"/>
              <a:gd name="connsiteY29" fmla="*/ 16626 h 171797"/>
              <a:gd name="connsiteX30" fmla="*/ 520931 w 622588"/>
              <a:gd name="connsiteY30" fmla="*/ 11084 h 171797"/>
              <a:gd name="connsiteX31" fmla="*/ 537556 w 622588"/>
              <a:gd name="connsiteY31" fmla="*/ 5542 h 171797"/>
              <a:gd name="connsiteX32" fmla="*/ 556952 w 622588"/>
              <a:gd name="connsiteY32" fmla="*/ 0 h 171797"/>
              <a:gd name="connsiteX33" fmla="*/ 595745 w 622588"/>
              <a:gd name="connsiteY33" fmla="*/ 2771 h 171797"/>
              <a:gd name="connsiteX34" fmla="*/ 612371 w 622588"/>
              <a:gd name="connsiteY34" fmla="*/ 8313 h 171797"/>
              <a:gd name="connsiteX35" fmla="*/ 617912 w 622588"/>
              <a:gd name="connsiteY35" fmla="*/ 36022 h 171797"/>
              <a:gd name="connsiteX36" fmla="*/ 609600 w 622588"/>
              <a:gd name="connsiteY36" fmla="*/ 38793 h 171797"/>
              <a:gd name="connsiteX37" fmla="*/ 601287 w 622588"/>
              <a:gd name="connsiteY37" fmla="*/ 44335 h 171797"/>
              <a:gd name="connsiteX38" fmla="*/ 584661 w 622588"/>
              <a:gd name="connsiteY38" fmla="*/ 49877 h 171797"/>
              <a:gd name="connsiteX39" fmla="*/ 576349 w 622588"/>
              <a:gd name="connsiteY39" fmla="*/ 52648 h 171797"/>
              <a:gd name="connsiteX40" fmla="*/ 568036 w 622588"/>
              <a:gd name="connsiteY40" fmla="*/ 55419 h 171797"/>
              <a:gd name="connsiteX41" fmla="*/ 559723 w 622588"/>
              <a:gd name="connsiteY41" fmla="*/ 60960 h 171797"/>
              <a:gd name="connsiteX42" fmla="*/ 543098 w 622588"/>
              <a:gd name="connsiteY42" fmla="*/ 66502 h 171797"/>
              <a:gd name="connsiteX43" fmla="*/ 526472 w 622588"/>
              <a:gd name="connsiteY43" fmla="*/ 74815 h 171797"/>
              <a:gd name="connsiteX44" fmla="*/ 518160 w 622588"/>
              <a:gd name="connsiteY44" fmla="*/ 80357 h 171797"/>
              <a:gd name="connsiteX45" fmla="*/ 493221 w 622588"/>
              <a:gd name="connsiteY45" fmla="*/ 88669 h 171797"/>
              <a:gd name="connsiteX46" fmla="*/ 484909 w 622588"/>
              <a:gd name="connsiteY46" fmla="*/ 91440 h 171797"/>
              <a:gd name="connsiteX47" fmla="*/ 476596 w 622588"/>
              <a:gd name="connsiteY47" fmla="*/ 94211 h 171797"/>
              <a:gd name="connsiteX48" fmla="*/ 468283 w 622588"/>
              <a:gd name="connsiteY48" fmla="*/ 99753 h 171797"/>
              <a:gd name="connsiteX49" fmla="*/ 443345 w 622588"/>
              <a:gd name="connsiteY49" fmla="*/ 108066 h 171797"/>
              <a:gd name="connsiteX50" fmla="*/ 435032 w 622588"/>
              <a:gd name="connsiteY50" fmla="*/ 110837 h 171797"/>
              <a:gd name="connsiteX51" fmla="*/ 426720 w 622588"/>
              <a:gd name="connsiteY51" fmla="*/ 116379 h 171797"/>
              <a:gd name="connsiteX52" fmla="*/ 418407 w 622588"/>
              <a:gd name="connsiteY52" fmla="*/ 119149 h 171797"/>
              <a:gd name="connsiteX53" fmla="*/ 393469 w 622588"/>
              <a:gd name="connsiteY53" fmla="*/ 124691 h 171797"/>
              <a:gd name="connsiteX54" fmla="*/ 385156 w 622588"/>
              <a:gd name="connsiteY54" fmla="*/ 127462 h 171797"/>
              <a:gd name="connsiteX55" fmla="*/ 368531 w 622588"/>
              <a:gd name="connsiteY55" fmla="*/ 130233 h 171797"/>
              <a:gd name="connsiteX56" fmla="*/ 302029 w 622588"/>
              <a:gd name="connsiteY56" fmla="*/ 127462 h 171797"/>
              <a:gd name="connsiteX57" fmla="*/ 288174 w 622588"/>
              <a:gd name="connsiteY57" fmla="*/ 124691 h 171797"/>
              <a:gd name="connsiteX58" fmla="*/ 271549 w 622588"/>
              <a:gd name="connsiteY58" fmla="*/ 119149 h 171797"/>
              <a:gd name="connsiteX59" fmla="*/ 241069 w 622588"/>
              <a:gd name="connsiteY59" fmla="*/ 116379 h 171797"/>
              <a:gd name="connsiteX60" fmla="*/ 174567 w 622588"/>
              <a:gd name="connsiteY60" fmla="*/ 119149 h 171797"/>
              <a:gd name="connsiteX61" fmla="*/ 163483 w 622588"/>
              <a:gd name="connsiteY61" fmla="*/ 121920 h 171797"/>
              <a:gd name="connsiteX62" fmla="*/ 138545 w 622588"/>
              <a:gd name="connsiteY62" fmla="*/ 133004 h 171797"/>
              <a:gd name="connsiteX63" fmla="*/ 130232 w 622588"/>
              <a:gd name="connsiteY63" fmla="*/ 135775 h 171797"/>
              <a:gd name="connsiteX64" fmla="*/ 110836 w 622588"/>
              <a:gd name="connsiteY64" fmla="*/ 146859 h 171797"/>
              <a:gd name="connsiteX65" fmla="*/ 102523 w 622588"/>
              <a:gd name="connsiteY65" fmla="*/ 152400 h 171797"/>
              <a:gd name="connsiteX66" fmla="*/ 94211 w 622588"/>
              <a:gd name="connsiteY66" fmla="*/ 155171 h 171797"/>
              <a:gd name="connsiteX67" fmla="*/ 77585 w 622588"/>
              <a:gd name="connsiteY67" fmla="*/ 163484 h 171797"/>
              <a:gd name="connsiteX68" fmla="*/ 66501 w 622588"/>
              <a:gd name="connsiteY68" fmla="*/ 166255 h 171797"/>
              <a:gd name="connsiteX69" fmla="*/ 49876 w 622588"/>
              <a:gd name="connsiteY69" fmla="*/ 171797 h 171797"/>
              <a:gd name="connsiteX70" fmla="*/ 8312 w 622588"/>
              <a:gd name="connsiteY70" fmla="*/ 166255 h 171797"/>
              <a:gd name="connsiteX71" fmla="*/ 0 w 622588"/>
              <a:gd name="connsiteY71" fmla="*/ 160713 h 171797"/>
              <a:gd name="connsiteX72" fmla="*/ 2771 w 622588"/>
              <a:gd name="connsiteY72" fmla="*/ 133004 h 171797"/>
              <a:gd name="connsiteX73" fmla="*/ 13854 w 622588"/>
              <a:gd name="connsiteY73" fmla="*/ 121920 h 171797"/>
              <a:gd name="connsiteX74" fmla="*/ 22167 w 622588"/>
              <a:gd name="connsiteY74" fmla="*/ 116379 h 171797"/>
              <a:gd name="connsiteX75" fmla="*/ 22167 w 622588"/>
              <a:gd name="connsiteY75" fmla="*/ 110837 h 171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622588" h="171797">
                <a:moveTo>
                  <a:pt x="22167" y="110837"/>
                </a:moveTo>
                <a:cubicBezTo>
                  <a:pt x="25861" y="109452"/>
                  <a:pt x="37015" y="109438"/>
                  <a:pt x="44334" y="108066"/>
                </a:cubicBezTo>
                <a:cubicBezTo>
                  <a:pt x="51820" y="106662"/>
                  <a:pt x="66501" y="102524"/>
                  <a:pt x="66501" y="102524"/>
                </a:cubicBezTo>
                <a:cubicBezTo>
                  <a:pt x="79675" y="93741"/>
                  <a:pt x="71654" y="98036"/>
                  <a:pt x="91440" y="91440"/>
                </a:cubicBezTo>
                <a:cubicBezTo>
                  <a:pt x="94211" y="90516"/>
                  <a:pt x="97322" y="90289"/>
                  <a:pt x="99752" y="88669"/>
                </a:cubicBezTo>
                <a:lnTo>
                  <a:pt x="124691" y="72044"/>
                </a:lnTo>
                <a:cubicBezTo>
                  <a:pt x="127462" y="70197"/>
                  <a:pt x="129844" y="67555"/>
                  <a:pt x="133003" y="66502"/>
                </a:cubicBezTo>
                <a:lnTo>
                  <a:pt x="157941" y="58189"/>
                </a:lnTo>
                <a:lnTo>
                  <a:pt x="166254" y="55419"/>
                </a:lnTo>
                <a:cubicBezTo>
                  <a:pt x="182880" y="56342"/>
                  <a:pt x="199608" y="56124"/>
                  <a:pt x="216131" y="58189"/>
                </a:cubicBezTo>
                <a:cubicBezTo>
                  <a:pt x="221927" y="58913"/>
                  <a:pt x="227214" y="61884"/>
                  <a:pt x="232756" y="63731"/>
                </a:cubicBezTo>
                <a:lnTo>
                  <a:pt x="241069" y="66502"/>
                </a:lnTo>
                <a:cubicBezTo>
                  <a:pt x="246611" y="70197"/>
                  <a:pt x="251375" y="75480"/>
                  <a:pt x="257694" y="77586"/>
                </a:cubicBezTo>
                <a:cubicBezTo>
                  <a:pt x="260465" y="78510"/>
                  <a:pt x="263394" y="79051"/>
                  <a:pt x="266007" y="80357"/>
                </a:cubicBezTo>
                <a:cubicBezTo>
                  <a:pt x="268986" y="81846"/>
                  <a:pt x="271277" y="84546"/>
                  <a:pt x="274320" y="85899"/>
                </a:cubicBezTo>
                <a:cubicBezTo>
                  <a:pt x="279658" y="88271"/>
                  <a:pt x="285403" y="89593"/>
                  <a:pt x="290945" y="91440"/>
                </a:cubicBezTo>
                <a:lnTo>
                  <a:pt x="307571" y="96982"/>
                </a:lnTo>
                <a:cubicBezTo>
                  <a:pt x="310342" y="97906"/>
                  <a:pt x="313002" y="99273"/>
                  <a:pt x="315883" y="99753"/>
                </a:cubicBezTo>
                <a:lnTo>
                  <a:pt x="332509" y="102524"/>
                </a:lnTo>
                <a:cubicBezTo>
                  <a:pt x="385442" y="99410"/>
                  <a:pt x="364694" y="104727"/>
                  <a:pt x="396240" y="94211"/>
                </a:cubicBezTo>
                <a:lnTo>
                  <a:pt x="404552" y="91440"/>
                </a:lnTo>
                <a:cubicBezTo>
                  <a:pt x="407323" y="90516"/>
                  <a:pt x="410435" y="90289"/>
                  <a:pt x="412865" y="88669"/>
                </a:cubicBezTo>
                <a:lnTo>
                  <a:pt x="429491" y="77586"/>
                </a:lnTo>
                <a:cubicBezTo>
                  <a:pt x="432262" y="75739"/>
                  <a:pt x="435448" y="74399"/>
                  <a:pt x="437803" y="72044"/>
                </a:cubicBezTo>
                <a:cubicBezTo>
                  <a:pt x="440574" y="69273"/>
                  <a:pt x="443106" y="66240"/>
                  <a:pt x="446116" y="63731"/>
                </a:cubicBezTo>
                <a:cubicBezTo>
                  <a:pt x="448674" y="61599"/>
                  <a:pt x="451940" y="60402"/>
                  <a:pt x="454429" y="58189"/>
                </a:cubicBezTo>
                <a:cubicBezTo>
                  <a:pt x="460287" y="52982"/>
                  <a:pt x="464533" y="45911"/>
                  <a:pt x="471054" y="41564"/>
                </a:cubicBezTo>
                <a:lnTo>
                  <a:pt x="495992" y="24939"/>
                </a:lnTo>
                <a:cubicBezTo>
                  <a:pt x="498763" y="23092"/>
                  <a:pt x="501146" y="20450"/>
                  <a:pt x="504305" y="19397"/>
                </a:cubicBezTo>
                <a:cubicBezTo>
                  <a:pt x="507076" y="18473"/>
                  <a:pt x="510005" y="17932"/>
                  <a:pt x="512618" y="16626"/>
                </a:cubicBezTo>
                <a:cubicBezTo>
                  <a:pt x="515597" y="15137"/>
                  <a:pt x="517888" y="12437"/>
                  <a:pt x="520931" y="11084"/>
                </a:cubicBezTo>
                <a:cubicBezTo>
                  <a:pt x="526269" y="8711"/>
                  <a:pt x="532014" y="7389"/>
                  <a:pt x="537556" y="5542"/>
                </a:cubicBezTo>
                <a:cubicBezTo>
                  <a:pt x="549480" y="1567"/>
                  <a:pt x="543038" y="3479"/>
                  <a:pt x="556952" y="0"/>
                </a:cubicBezTo>
                <a:cubicBezTo>
                  <a:pt x="569883" y="924"/>
                  <a:pt x="582924" y="848"/>
                  <a:pt x="595745" y="2771"/>
                </a:cubicBezTo>
                <a:cubicBezTo>
                  <a:pt x="601522" y="3638"/>
                  <a:pt x="612371" y="8313"/>
                  <a:pt x="612371" y="8313"/>
                </a:cubicBezTo>
                <a:cubicBezTo>
                  <a:pt x="621976" y="17919"/>
                  <a:pt x="626778" y="18289"/>
                  <a:pt x="617912" y="36022"/>
                </a:cubicBezTo>
                <a:cubicBezTo>
                  <a:pt x="616606" y="38634"/>
                  <a:pt x="612212" y="37487"/>
                  <a:pt x="609600" y="38793"/>
                </a:cubicBezTo>
                <a:cubicBezTo>
                  <a:pt x="606621" y="40282"/>
                  <a:pt x="604330" y="42982"/>
                  <a:pt x="601287" y="44335"/>
                </a:cubicBezTo>
                <a:cubicBezTo>
                  <a:pt x="595949" y="46708"/>
                  <a:pt x="590203" y="48030"/>
                  <a:pt x="584661" y="49877"/>
                </a:cubicBezTo>
                <a:lnTo>
                  <a:pt x="576349" y="52648"/>
                </a:lnTo>
                <a:cubicBezTo>
                  <a:pt x="573578" y="53572"/>
                  <a:pt x="570466" y="53799"/>
                  <a:pt x="568036" y="55419"/>
                </a:cubicBezTo>
                <a:cubicBezTo>
                  <a:pt x="565265" y="57266"/>
                  <a:pt x="562766" y="59608"/>
                  <a:pt x="559723" y="60960"/>
                </a:cubicBezTo>
                <a:cubicBezTo>
                  <a:pt x="554385" y="63332"/>
                  <a:pt x="547958" y="63262"/>
                  <a:pt x="543098" y="66502"/>
                </a:cubicBezTo>
                <a:cubicBezTo>
                  <a:pt x="532355" y="73664"/>
                  <a:pt x="537944" y="70991"/>
                  <a:pt x="526472" y="74815"/>
                </a:cubicBezTo>
                <a:cubicBezTo>
                  <a:pt x="523701" y="76662"/>
                  <a:pt x="521203" y="79004"/>
                  <a:pt x="518160" y="80357"/>
                </a:cubicBezTo>
                <a:cubicBezTo>
                  <a:pt x="518133" y="80369"/>
                  <a:pt x="497392" y="87279"/>
                  <a:pt x="493221" y="88669"/>
                </a:cubicBezTo>
                <a:lnTo>
                  <a:pt x="484909" y="91440"/>
                </a:lnTo>
                <a:cubicBezTo>
                  <a:pt x="482138" y="92364"/>
                  <a:pt x="479026" y="92591"/>
                  <a:pt x="476596" y="94211"/>
                </a:cubicBezTo>
                <a:cubicBezTo>
                  <a:pt x="473825" y="96058"/>
                  <a:pt x="471326" y="98400"/>
                  <a:pt x="468283" y="99753"/>
                </a:cubicBezTo>
                <a:cubicBezTo>
                  <a:pt x="468280" y="99755"/>
                  <a:pt x="447503" y="106680"/>
                  <a:pt x="443345" y="108066"/>
                </a:cubicBezTo>
                <a:lnTo>
                  <a:pt x="435032" y="110837"/>
                </a:lnTo>
                <a:cubicBezTo>
                  <a:pt x="432261" y="112684"/>
                  <a:pt x="429699" y="114890"/>
                  <a:pt x="426720" y="116379"/>
                </a:cubicBezTo>
                <a:cubicBezTo>
                  <a:pt x="424108" y="117685"/>
                  <a:pt x="421215" y="118347"/>
                  <a:pt x="418407" y="119149"/>
                </a:cubicBezTo>
                <a:cubicBezTo>
                  <a:pt x="398466" y="124845"/>
                  <a:pt x="416360" y="118968"/>
                  <a:pt x="393469" y="124691"/>
                </a:cubicBezTo>
                <a:cubicBezTo>
                  <a:pt x="390635" y="125399"/>
                  <a:pt x="388007" y="126828"/>
                  <a:pt x="385156" y="127462"/>
                </a:cubicBezTo>
                <a:cubicBezTo>
                  <a:pt x="379672" y="128681"/>
                  <a:pt x="374073" y="129309"/>
                  <a:pt x="368531" y="130233"/>
                </a:cubicBezTo>
                <a:cubicBezTo>
                  <a:pt x="346364" y="129309"/>
                  <a:pt x="324163" y="128989"/>
                  <a:pt x="302029" y="127462"/>
                </a:cubicBezTo>
                <a:cubicBezTo>
                  <a:pt x="297330" y="127138"/>
                  <a:pt x="292718" y="125930"/>
                  <a:pt x="288174" y="124691"/>
                </a:cubicBezTo>
                <a:cubicBezTo>
                  <a:pt x="282538" y="123154"/>
                  <a:pt x="277366" y="119678"/>
                  <a:pt x="271549" y="119149"/>
                </a:cubicBezTo>
                <a:lnTo>
                  <a:pt x="241069" y="116379"/>
                </a:lnTo>
                <a:cubicBezTo>
                  <a:pt x="218902" y="117302"/>
                  <a:pt x="196697" y="117569"/>
                  <a:pt x="174567" y="119149"/>
                </a:cubicBezTo>
                <a:cubicBezTo>
                  <a:pt x="170768" y="119420"/>
                  <a:pt x="167096" y="120716"/>
                  <a:pt x="163483" y="121920"/>
                </a:cubicBezTo>
                <a:cubicBezTo>
                  <a:pt x="144152" y="128364"/>
                  <a:pt x="155441" y="125763"/>
                  <a:pt x="138545" y="133004"/>
                </a:cubicBezTo>
                <a:cubicBezTo>
                  <a:pt x="135860" y="134155"/>
                  <a:pt x="133003" y="134851"/>
                  <a:pt x="130232" y="135775"/>
                </a:cubicBezTo>
                <a:cubicBezTo>
                  <a:pt x="103444" y="155868"/>
                  <a:pt x="131985" y="136286"/>
                  <a:pt x="110836" y="146859"/>
                </a:cubicBezTo>
                <a:cubicBezTo>
                  <a:pt x="107857" y="148348"/>
                  <a:pt x="105502" y="150911"/>
                  <a:pt x="102523" y="152400"/>
                </a:cubicBezTo>
                <a:cubicBezTo>
                  <a:pt x="99911" y="153706"/>
                  <a:pt x="96823" y="153865"/>
                  <a:pt x="94211" y="155171"/>
                </a:cubicBezTo>
                <a:cubicBezTo>
                  <a:pt x="78021" y="163267"/>
                  <a:pt x="93835" y="158841"/>
                  <a:pt x="77585" y="163484"/>
                </a:cubicBezTo>
                <a:cubicBezTo>
                  <a:pt x="73923" y="164530"/>
                  <a:pt x="70149" y="165161"/>
                  <a:pt x="66501" y="166255"/>
                </a:cubicBezTo>
                <a:cubicBezTo>
                  <a:pt x="60906" y="167934"/>
                  <a:pt x="49876" y="171797"/>
                  <a:pt x="49876" y="171797"/>
                </a:cubicBezTo>
                <a:cubicBezTo>
                  <a:pt x="42450" y="171178"/>
                  <a:pt x="19630" y="171914"/>
                  <a:pt x="8312" y="166255"/>
                </a:cubicBezTo>
                <a:cubicBezTo>
                  <a:pt x="5334" y="164766"/>
                  <a:pt x="2771" y="162560"/>
                  <a:pt x="0" y="160713"/>
                </a:cubicBezTo>
                <a:cubicBezTo>
                  <a:pt x="924" y="151477"/>
                  <a:pt x="1360" y="142178"/>
                  <a:pt x="2771" y="133004"/>
                </a:cubicBezTo>
                <a:cubicBezTo>
                  <a:pt x="4618" y="120996"/>
                  <a:pt x="4616" y="126538"/>
                  <a:pt x="13854" y="121920"/>
                </a:cubicBezTo>
                <a:cubicBezTo>
                  <a:pt x="16833" y="120431"/>
                  <a:pt x="19124" y="117731"/>
                  <a:pt x="22167" y="116379"/>
                </a:cubicBezTo>
                <a:cubicBezTo>
                  <a:pt x="43603" y="106853"/>
                  <a:pt x="18473" y="112222"/>
                  <a:pt x="22167" y="110837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grpSp>
        <p:nvGrpSpPr>
          <p:cNvPr id="113" name="Groupe 112"/>
          <p:cNvGrpSpPr/>
          <p:nvPr/>
        </p:nvGrpSpPr>
        <p:grpSpPr>
          <a:xfrm>
            <a:off x="6998499" y="3241866"/>
            <a:ext cx="1918998" cy="1556131"/>
            <a:chOff x="6177394" y="2315833"/>
            <a:chExt cx="1296144" cy="1008112"/>
          </a:xfrm>
        </p:grpSpPr>
        <p:sp>
          <p:nvSpPr>
            <p:cNvPr id="151" name="Ellipse 150"/>
            <p:cNvSpPr/>
            <p:nvPr/>
          </p:nvSpPr>
          <p:spPr>
            <a:xfrm>
              <a:off x="6177394" y="2315833"/>
              <a:ext cx="1296144" cy="100811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52" name="Forme libre 151"/>
            <p:cNvSpPr/>
            <p:nvPr/>
          </p:nvSpPr>
          <p:spPr>
            <a:xfrm rot="16728042">
              <a:off x="6264016" y="2766729"/>
              <a:ext cx="622588" cy="171797"/>
            </a:xfrm>
            <a:custGeom>
              <a:avLst/>
              <a:gdLst>
                <a:gd name="connsiteX0" fmla="*/ 22167 w 622588"/>
                <a:gd name="connsiteY0" fmla="*/ 110837 h 171797"/>
                <a:gd name="connsiteX1" fmla="*/ 44334 w 622588"/>
                <a:gd name="connsiteY1" fmla="*/ 108066 h 171797"/>
                <a:gd name="connsiteX2" fmla="*/ 66501 w 622588"/>
                <a:gd name="connsiteY2" fmla="*/ 102524 h 171797"/>
                <a:gd name="connsiteX3" fmla="*/ 91440 w 622588"/>
                <a:gd name="connsiteY3" fmla="*/ 91440 h 171797"/>
                <a:gd name="connsiteX4" fmla="*/ 99752 w 622588"/>
                <a:gd name="connsiteY4" fmla="*/ 88669 h 171797"/>
                <a:gd name="connsiteX5" fmla="*/ 124691 w 622588"/>
                <a:gd name="connsiteY5" fmla="*/ 72044 h 171797"/>
                <a:gd name="connsiteX6" fmla="*/ 133003 w 622588"/>
                <a:gd name="connsiteY6" fmla="*/ 66502 h 171797"/>
                <a:gd name="connsiteX7" fmla="*/ 157941 w 622588"/>
                <a:gd name="connsiteY7" fmla="*/ 58189 h 171797"/>
                <a:gd name="connsiteX8" fmla="*/ 166254 w 622588"/>
                <a:gd name="connsiteY8" fmla="*/ 55419 h 171797"/>
                <a:gd name="connsiteX9" fmla="*/ 216131 w 622588"/>
                <a:gd name="connsiteY9" fmla="*/ 58189 h 171797"/>
                <a:gd name="connsiteX10" fmla="*/ 232756 w 622588"/>
                <a:gd name="connsiteY10" fmla="*/ 63731 h 171797"/>
                <a:gd name="connsiteX11" fmla="*/ 241069 w 622588"/>
                <a:gd name="connsiteY11" fmla="*/ 66502 h 171797"/>
                <a:gd name="connsiteX12" fmla="*/ 257694 w 622588"/>
                <a:gd name="connsiteY12" fmla="*/ 77586 h 171797"/>
                <a:gd name="connsiteX13" fmla="*/ 266007 w 622588"/>
                <a:gd name="connsiteY13" fmla="*/ 80357 h 171797"/>
                <a:gd name="connsiteX14" fmla="*/ 274320 w 622588"/>
                <a:gd name="connsiteY14" fmla="*/ 85899 h 171797"/>
                <a:gd name="connsiteX15" fmla="*/ 290945 w 622588"/>
                <a:gd name="connsiteY15" fmla="*/ 91440 h 171797"/>
                <a:gd name="connsiteX16" fmla="*/ 307571 w 622588"/>
                <a:gd name="connsiteY16" fmla="*/ 96982 h 171797"/>
                <a:gd name="connsiteX17" fmla="*/ 315883 w 622588"/>
                <a:gd name="connsiteY17" fmla="*/ 99753 h 171797"/>
                <a:gd name="connsiteX18" fmla="*/ 332509 w 622588"/>
                <a:gd name="connsiteY18" fmla="*/ 102524 h 171797"/>
                <a:gd name="connsiteX19" fmla="*/ 396240 w 622588"/>
                <a:gd name="connsiteY19" fmla="*/ 94211 h 171797"/>
                <a:gd name="connsiteX20" fmla="*/ 404552 w 622588"/>
                <a:gd name="connsiteY20" fmla="*/ 91440 h 171797"/>
                <a:gd name="connsiteX21" fmla="*/ 412865 w 622588"/>
                <a:gd name="connsiteY21" fmla="*/ 88669 h 171797"/>
                <a:gd name="connsiteX22" fmla="*/ 429491 w 622588"/>
                <a:gd name="connsiteY22" fmla="*/ 77586 h 171797"/>
                <a:gd name="connsiteX23" fmla="*/ 437803 w 622588"/>
                <a:gd name="connsiteY23" fmla="*/ 72044 h 171797"/>
                <a:gd name="connsiteX24" fmla="*/ 446116 w 622588"/>
                <a:gd name="connsiteY24" fmla="*/ 63731 h 171797"/>
                <a:gd name="connsiteX25" fmla="*/ 454429 w 622588"/>
                <a:gd name="connsiteY25" fmla="*/ 58189 h 171797"/>
                <a:gd name="connsiteX26" fmla="*/ 471054 w 622588"/>
                <a:gd name="connsiteY26" fmla="*/ 41564 h 171797"/>
                <a:gd name="connsiteX27" fmla="*/ 495992 w 622588"/>
                <a:gd name="connsiteY27" fmla="*/ 24939 h 171797"/>
                <a:gd name="connsiteX28" fmla="*/ 504305 w 622588"/>
                <a:gd name="connsiteY28" fmla="*/ 19397 h 171797"/>
                <a:gd name="connsiteX29" fmla="*/ 512618 w 622588"/>
                <a:gd name="connsiteY29" fmla="*/ 16626 h 171797"/>
                <a:gd name="connsiteX30" fmla="*/ 520931 w 622588"/>
                <a:gd name="connsiteY30" fmla="*/ 11084 h 171797"/>
                <a:gd name="connsiteX31" fmla="*/ 537556 w 622588"/>
                <a:gd name="connsiteY31" fmla="*/ 5542 h 171797"/>
                <a:gd name="connsiteX32" fmla="*/ 556952 w 622588"/>
                <a:gd name="connsiteY32" fmla="*/ 0 h 171797"/>
                <a:gd name="connsiteX33" fmla="*/ 595745 w 622588"/>
                <a:gd name="connsiteY33" fmla="*/ 2771 h 171797"/>
                <a:gd name="connsiteX34" fmla="*/ 612371 w 622588"/>
                <a:gd name="connsiteY34" fmla="*/ 8313 h 171797"/>
                <a:gd name="connsiteX35" fmla="*/ 617912 w 622588"/>
                <a:gd name="connsiteY35" fmla="*/ 36022 h 171797"/>
                <a:gd name="connsiteX36" fmla="*/ 609600 w 622588"/>
                <a:gd name="connsiteY36" fmla="*/ 38793 h 171797"/>
                <a:gd name="connsiteX37" fmla="*/ 601287 w 622588"/>
                <a:gd name="connsiteY37" fmla="*/ 44335 h 171797"/>
                <a:gd name="connsiteX38" fmla="*/ 584661 w 622588"/>
                <a:gd name="connsiteY38" fmla="*/ 49877 h 171797"/>
                <a:gd name="connsiteX39" fmla="*/ 576349 w 622588"/>
                <a:gd name="connsiteY39" fmla="*/ 52648 h 171797"/>
                <a:gd name="connsiteX40" fmla="*/ 568036 w 622588"/>
                <a:gd name="connsiteY40" fmla="*/ 55419 h 171797"/>
                <a:gd name="connsiteX41" fmla="*/ 559723 w 622588"/>
                <a:gd name="connsiteY41" fmla="*/ 60960 h 171797"/>
                <a:gd name="connsiteX42" fmla="*/ 543098 w 622588"/>
                <a:gd name="connsiteY42" fmla="*/ 66502 h 171797"/>
                <a:gd name="connsiteX43" fmla="*/ 526472 w 622588"/>
                <a:gd name="connsiteY43" fmla="*/ 74815 h 171797"/>
                <a:gd name="connsiteX44" fmla="*/ 518160 w 622588"/>
                <a:gd name="connsiteY44" fmla="*/ 80357 h 171797"/>
                <a:gd name="connsiteX45" fmla="*/ 493221 w 622588"/>
                <a:gd name="connsiteY45" fmla="*/ 88669 h 171797"/>
                <a:gd name="connsiteX46" fmla="*/ 484909 w 622588"/>
                <a:gd name="connsiteY46" fmla="*/ 91440 h 171797"/>
                <a:gd name="connsiteX47" fmla="*/ 476596 w 622588"/>
                <a:gd name="connsiteY47" fmla="*/ 94211 h 171797"/>
                <a:gd name="connsiteX48" fmla="*/ 468283 w 622588"/>
                <a:gd name="connsiteY48" fmla="*/ 99753 h 171797"/>
                <a:gd name="connsiteX49" fmla="*/ 443345 w 622588"/>
                <a:gd name="connsiteY49" fmla="*/ 108066 h 171797"/>
                <a:gd name="connsiteX50" fmla="*/ 435032 w 622588"/>
                <a:gd name="connsiteY50" fmla="*/ 110837 h 171797"/>
                <a:gd name="connsiteX51" fmla="*/ 426720 w 622588"/>
                <a:gd name="connsiteY51" fmla="*/ 116379 h 171797"/>
                <a:gd name="connsiteX52" fmla="*/ 418407 w 622588"/>
                <a:gd name="connsiteY52" fmla="*/ 119149 h 171797"/>
                <a:gd name="connsiteX53" fmla="*/ 393469 w 622588"/>
                <a:gd name="connsiteY53" fmla="*/ 124691 h 171797"/>
                <a:gd name="connsiteX54" fmla="*/ 385156 w 622588"/>
                <a:gd name="connsiteY54" fmla="*/ 127462 h 171797"/>
                <a:gd name="connsiteX55" fmla="*/ 368531 w 622588"/>
                <a:gd name="connsiteY55" fmla="*/ 130233 h 171797"/>
                <a:gd name="connsiteX56" fmla="*/ 302029 w 622588"/>
                <a:gd name="connsiteY56" fmla="*/ 127462 h 171797"/>
                <a:gd name="connsiteX57" fmla="*/ 288174 w 622588"/>
                <a:gd name="connsiteY57" fmla="*/ 124691 h 171797"/>
                <a:gd name="connsiteX58" fmla="*/ 271549 w 622588"/>
                <a:gd name="connsiteY58" fmla="*/ 119149 h 171797"/>
                <a:gd name="connsiteX59" fmla="*/ 241069 w 622588"/>
                <a:gd name="connsiteY59" fmla="*/ 116379 h 171797"/>
                <a:gd name="connsiteX60" fmla="*/ 174567 w 622588"/>
                <a:gd name="connsiteY60" fmla="*/ 119149 h 171797"/>
                <a:gd name="connsiteX61" fmla="*/ 163483 w 622588"/>
                <a:gd name="connsiteY61" fmla="*/ 121920 h 171797"/>
                <a:gd name="connsiteX62" fmla="*/ 138545 w 622588"/>
                <a:gd name="connsiteY62" fmla="*/ 133004 h 171797"/>
                <a:gd name="connsiteX63" fmla="*/ 130232 w 622588"/>
                <a:gd name="connsiteY63" fmla="*/ 135775 h 171797"/>
                <a:gd name="connsiteX64" fmla="*/ 110836 w 622588"/>
                <a:gd name="connsiteY64" fmla="*/ 146859 h 171797"/>
                <a:gd name="connsiteX65" fmla="*/ 102523 w 622588"/>
                <a:gd name="connsiteY65" fmla="*/ 152400 h 171797"/>
                <a:gd name="connsiteX66" fmla="*/ 94211 w 622588"/>
                <a:gd name="connsiteY66" fmla="*/ 155171 h 171797"/>
                <a:gd name="connsiteX67" fmla="*/ 77585 w 622588"/>
                <a:gd name="connsiteY67" fmla="*/ 163484 h 171797"/>
                <a:gd name="connsiteX68" fmla="*/ 66501 w 622588"/>
                <a:gd name="connsiteY68" fmla="*/ 166255 h 171797"/>
                <a:gd name="connsiteX69" fmla="*/ 49876 w 622588"/>
                <a:gd name="connsiteY69" fmla="*/ 171797 h 171797"/>
                <a:gd name="connsiteX70" fmla="*/ 8312 w 622588"/>
                <a:gd name="connsiteY70" fmla="*/ 166255 h 171797"/>
                <a:gd name="connsiteX71" fmla="*/ 0 w 622588"/>
                <a:gd name="connsiteY71" fmla="*/ 160713 h 171797"/>
                <a:gd name="connsiteX72" fmla="*/ 2771 w 622588"/>
                <a:gd name="connsiteY72" fmla="*/ 133004 h 171797"/>
                <a:gd name="connsiteX73" fmla="*/ 13854 w 622588"/>
                <a:gd name="connsiteY73" fmla="*/ 121920 h 171797"/>
                <a:gd name="connsiteX74" fmla="*/ 22167 w 622588"/>
                <a:gd name="connsiteY74" fmla="*/ 116379 h 171797"/>
                <a:gd name="connsiteX75" fmla="*/ 22167 w 622588"/>
                <a:gd name="connsiteY75" fmla="*/ 110837 h 17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22588" h="171797">
                  <a:moveTo>
                    <a:pt x="22167" y="110837"/>
                  </a:moveTo>
                  <a:cubicBezTo>
                    <a:pt x="25861" y="109452"/>
                    <a:pt x="37015" y="109438"/>
                    <a:pt x="44334" y="108066"/>
                  </a:cubicBezTo>
                  <a:cubicBezTo>
                    <a:pt x="51820" y="106662"/>
                    <a:pt x="66501" y="102524"/>
                    <a:pt x="66501" y="102524"/>
                  </a:cubicBezTo>
                  <a:cubicBezTo>
                    <a:pt x="79675" y="93741"/>
                    <a:pt x="71654" y="98036"/>
                    <a:pt x="91440" y="91440"/>
                  </a:cubicBezTo>
                  <a:cubicBezTo>
                    <a:pt x="94211" y="90516"/>
                    <a:pt x="97322" y="90289"/>
                    <a:pt x="99752" y="88669"/>
                  </a:cubicBezTo>
                  <a:lnTo>
                    <a:pt x="124691" y="72044"/>
                  </a:lnTo>
                  <a:cubicBezTo>
                    <a:pt x="127462" y="70197"/>
                    <a:pt x="129844" y="67555"/>
                    <a:pt x="133003" y="66502"/>
                  </a:cubicBezTo>
                  <a:lnTo>
                    <a:pt x="157941" y="58189"/>
                  </a:lnTo>
                  <a:lnTo>
                    <a:pt x="166254" y="55419"/>
                  </a:lnTo>
                  <a:cubicBezTo>
                    <a:pt x="182880" y="56342"/>
                    <a:pt x="199608" y="56124"/>
                    <a:pt x="216131" y="58189"/>
                  </a:cubicBezTo>
                  <a:cubicBezTo>
                    <a:pt x="221927" y="58913"/>
                    <a:pt x="227214" y="61884"/>
                    <a:pt x="232756" y="63731"/>
                  </a:cubicBezTo>
                  <a:lnTo>
                    <a:pt x="241069" y="66502"/>
                  </a:lnTo>
                  <a:cubicBezTo>
                    <a:pt x="246611" y="70197"/>
                    <a:pt x="251375" y="75480"/>
                    <a:pt x="257694" y="77586"/>
                  </a:cubicBezTo>
                  <a:cubicBezTo>
                    <a:pt x="260465" y="78510"/>
                    <a:pt x="263394" y="79051"/>
                    <a:pt x="266007" y="80357"/>
                  </a:cubicBezTo>
                  <a:cubicBezTo>
                    <a:pt x="268986" y="81846"/>
                    <a:pt x="271277" y="84546"/>
                    <a:pt x="274320" y="85899"/>
                  </a:cubicBezTo>
                  <a:cubicBezTo>
                    <a:pt x="279658" y="88271"/>
                    <a:pt x="285403" y="89593"/>
                    <a:pt x="290945" y="91440"/>
                  </a:cubicBezTo>
                  <a:lnTo>
                    <a:pt x="307571" y="96982"/>
                  </a:lnTo>
                  <a:cubicBezTo>
                    <a:pt x="310342" y="97906"/>
                    <a:pt x="313002" y="99273"/>
                    <a:pt x="315883" y="99753"/>
                  </a:cubicBezTo>
                  <a:lnTo>
                    <a:pt x="332509" y="102524"/>
                  </a:lnTo>
                  <a:cubicBezTo>
                    <a:pt x="385442" y="99410"/>
                    <a:pt x="364694" y="104727"/>
                    <a:pt x="396240" y="94211"/>
                  </a:cubicBezTo>
                  <a:lnTo>
                    <a:pt x="404552" y="91440"/>
                  </a:lnTo>
                  <a:cubicBezTo>
                    <a:pt x="407323" y="90516"/>
                    <a:pt x="410435" y="90289"/>
                    <a:pt x="412865" y="88669"/>
                  </a:cubicBezTo>
                  <a:lnTo>
                    <a:pt x="429491" y="77586"/>
                  </a:lnTo>
                  <a:cubicBezTo>
                    <a:pt x="432262" y="75739"/>
                    <a:pt x="435448" y="74399"/>
                    <a:pt x="437803" y="72044"/>
                  </a:cubicBezTo>
                  <a:cubicBezTo>
                    <a:pt x="440574" y="69273"/>
                    <a:pt x="443106" y="66240"/>
                    <a:pt x="446116" y="63731"/>
                  </a:cubicBezTo>
                  <a:cubicBezTo>
                    <a:pt x="448674" y="61599"/>
                    <a:pt x="451940" y="60402"/>
                    <a:pt x="454429" y="58189"/>
                  </a:cubicBezTo>
                  <a:cubicBezTo>
                    <a:pt x="460287" y="52982"/>
                    <a:pt x="464533" y="45911"/>
                    <a:pt x="471054" y="41564"/>
                  </a:cubicBezTo>
                  <a:lnTo>
                    <a:pt x="495992" y="24939"/>
                  </a:lnTo>
                  <a:cubicBezTo>
                    <a:pt x="498763" y="23092"/>
                    <a:pt x="501146" y="20450"/>
                    <a:pt x="504305" y="19397"/>
                  </a:cubicBezTo>
                  <a:cubicBezTo>
                    <a:pt x="507076" y="18473"/>
                    <a:pt x="510005" y="17932"/>
                    <a:pt x="512618" y="16626"/>
                  </a:cubicBezTo>
                  <a:cubicBezTo>
                    <a:pt x="515597" y="15137"/>
                    <a:pt x="517888" y="12437"/>
                    <a:pt x="520931" y="11084"/>
                  </a:cubicBezTo>
                  <a:cubicBezTo>
                    <a:pt x="526269" y="8711"/>
                    <a:pt x="532014" y="7389"/>
                    <a:pt x="537556" y="5542"/>
                  </a:cubicBezTo>
                  <a:cubicBezTo>
                    <a:pt x="549480" y="1567"/>
                    <a:pt x="543038" y="3479"/>
                    <a:pt x="556952" y="0"/>
                  </a:cubicBezTo>
                  <a:cubicBezTo>
                    <a:pt x="569883" y="924"/>
                    <a:pt x="582924" y="848"/>
                    <a:pt x="595745" y="2771"/>
                  </a:cubicBezTo>
                  <a:cubicBezTo>
                    <a:pt x="601522" y="3638"/>
                    <a:pt x="612371" y="8313"/>
                    <a:pt x="612371" y="8313"/>
                  </a:cubicBezTo>
                  <a:cubicBezTo>
                    <a:pt x="621976" y="17919"/>
                    <a:pt x="626778" y="18289"/>
                    <a:pt x="617912" y="36022"/>
                  </a:cubicBezTo>
                  <a:cubicBezTo>
                    <a:pt x="616606" y="38634"/>
                    <a:pt x="612212" y="37487"/>
                    <a:pt x="609600" y="38793"/>
                  </a:cubicBezTo>
                  <a:cubicBezTo>
                    <a:pt x="606621" y="40282"/>
                    <a:pt x="604330" y="42982"/>
                    <a:pt x="601287" y="44335"/>
                  </a:cubicBezTo>
                  <a:cubicBezTo>
                    <a:pt x="595949" y="46708"/>
                    <a:pt x="590203" y="48030"/>
                    <a:pt x="584661" y="49877"/>
                  </a:cubicBezTo>
                  <a:lnTo>
                    <a:pt x="576349" y="52648"/>
                  </a:lnTo>
                  <a:cubicBezTo>
                    <a:pt x="573578" y="53572"/>
                    <a:pt x="570466" y="53799"/>
                    <a:pt x="568036" y="55419"/>
                  </a:cubicBezTo>
                  <a:cubicBezTo>
                    <a:pt x="565265" y="57266"/>
                    <a:pt x="562766" y="59608"/>
                    <a:pt x="559723" y="60960"/>
                  </a:cubicBezTo>
                  <a:cubicBezTo>
                    <a:pt x="554385" y="63332"/>
                    <a:pt x="547958" y="63262"/>
                    <a:pt x="543098" y="66502"/>
                  </a:cubicBezTo>
                  <a:cubicBezTo>
                    <a:pt x="532355" y="73664"/>
                    <a:pt x="537944" y="70991"/>
                    <a:pt x="526472" y="74815"/>
                  </a:cubicBezTo>
                  <a:cubicBezTo>
                    <a:pt x="523701" y="76662"/>
                    <a:pt x="521203" y="79004"/>
                    <a:pt x="518160" y="80357"/>
                  </a:cubicBezTo>
                  <a:cubicBezTo>
                    <a:pt x="518133" y="80369"/>
                    <a:pt x="497392" y="87279"/>
                    <a:pt x="493221" y="88669"/>
                  </a:cubicBezTo>
                  <a:lnTo>
                    <a:pt x="484909" y="91440"/>
                  </a:lnTo>
                  <a:cubicBezTo>
                    <a:pt x="482138" y="92364"/>
                    <a:pt x="479026" y="92591"/>
                    <a:pt x="476596" y="94211"/>
                  </a:cubicBezTo>
                  <a:cubicBezTo>
                    <a:pt x="473825" y="96058"/>
                    <a:pt x="471326" y="98400"/>
                    <a:pt x="468283" y="99753"/>
                  </a:cubicBezTo>
                  <a:cubicBezTo>
                    <a:pt x="468280" y="99755"/>
                    <a:pt x="447503" y="106680"/>
                    <a:pt x="443345" y="108066"/>
                  </a:cubicBezTo>
                  <a:lnTo>
                    <a:pt x="435032" y="110837"/>
                  </a:lnTo>
                  <a:cubicBezTo>
                    <a:pt x="432261" y="112684"/>
                    <a:pt x="429699" y="114890"/>
                    <a:pt x="426720" y="116379"/>
                  </a:cubicBezTo>
                  <a:cubicBezTo>
                    <a:pt x="424108" y="117685"/>
                    <a:pt x="421215" y="118347"/>
                    <a:pt x="418407" y="119149"/>
                  </a:cubicBezTo>
                  <a:cubicBezTo>
                    <a:pt x="398466" y="124845"/>
                    <a:pt x="416360" y="118968"/>
                    <a:pt x="393469" y="124691"/>
                  </a:cubicBezTo>
                  <a:cubicBezTo>
                    <a:pt x="390635" y="125399"/>
                    <a:pt x="388007" y="126828"/>
                    <a:pt x="385156" y="127462"/>
                  </a:cubicBezTo>
                  <a:cubicBezTo>
                    <a:pt x="379672" y="128681"/>
                    <a:pt x="374073" y="129309"/>
                    <a:pt x="368531" y="130233"/>
                  </a:cubicBezTo>
                  <a:cubicBezTo>
                    <a:pt x="346364" y="129309"/>
                    <a:pt x="324163" y="128989"/>
                    <a:pt x="302029" y="127462"/>
                  </a:cubicBezTo>
                  <a:cubicBezTo>
                    <a:pt x="297330" y="127138"/>
                    <a:pt x="292718" y="125930"/>
                    <a:pt x="288174" y="124691"/>
                  </a:cubicBezTo>
                  <a:cubicBezTo>
                    <a:pt x="282538" y="123154"/>
                    <a:pt x="277366" y="119678"/>
                    <a:pt x="271549" y="119149"/>
                  </a:cubicBezTo>
                  <a:lnTo>
                    <a:pt x="241069" y="116379"/>
                  </a:lnTo>
                  <a:cubicBezTo>
                    <a:pt x="218902" y="117302"/>
                    <a:pt x="196697" y="117569"/>
                    <a:pt x="174567" y="119149"/>
                  </a:cubicBezTo>
                  <a:cubicBezTo>
                    <a:pt x="170768" y="119420"/>
                    <a:pt x="167096" y="120716"/>
                    <a:pt x="163483" y="121920"/>
                  </a:cubicBezTo>
                  <a:cubicBezTo>
                    <a:pt x="144152" y="128364"/>
                    <a:pt x="155441" y="125763"/>
                    <a:pt x="138545" y="133004"/>
                  </a:cubicBezTo>
                  <a:cubicBezTo>
                    <a:pt x="135860" y="134155"/>
                    <a:pt x="133003" y="134851"/>
                    <a:pt x="130232" y="135775"/>
                  </a:cubicBezTo>
                  <a:cubicBezTo>
                    <a:pt x="103444" y="155868"/>
                    <a:pt x="131985" y="136286"/>
                    <a:pt x="110836" y="146859"/>
                  </a:cubicBezTo>
                  <a:cubicBezTo>
                    <a:pt x="107857" y="148348"/>
                    <a:pt x="105502" y="150911"/>
                    <a:pt x="102523" y="152400"/>
                  </a:cubicBezTo>
                  <a:cubicBezTo>
                    <a:pt x="99911" y="153706"/>
                    <a:pt x="96823" y="153865"/>
                    <a:pt x="94211" y="155171"/>
                  </a:cubicBezTo>
                  <a:cubicBezTo>
                    <a:pt x="78021" y="163267"/>
                    <a:pt x="93835" y="158841"/>
                    <a:pt x="77585" y="163484"/>
                  </a:cubicBezTo>
                  <a:cubicBezTo>
                    <a:pt x="73923" y="164530"/>
                    <a:pt x="70149" y="165161"/>
                    <a:pt x="66501" y="166255"/>
                  </a:cubicBezTo>
                  <a:cubicBezTo>
                    <a:pt x="60906" y="167934"/>
                    <a:pt x="49876" y="171797"/>
                    <a:pt x="49876" y="171797"/>
                  </a:cubicBezTo>
                  <a:cubicBezTo>
                    <a:pt x="42450" y="171178"/>
                    <a:pt x="19630" y="171914"/>
                    <a:pt x="8312" y="166255"/>
                  </a:cubicBezTo>
                  <a:cubicBezTo>
                    <a:pt x="5334" y="164766"/>
                    <a:pt x="2771" y="162560"/>
                    <a:pt x="0" y="160713"/>
                  </a:cubicBezTo>
                  <a:cubicBezTo>
                    <a:pt x="924" y="151477"/>
                    <a:pt x="1360" y="142178"/>
                    <a:pt x="2771" y="133004"/>
                  </a:cubicBezTo>
                  <a:cubicBezTo>
                    <a:pt x="4618" y="120996"/>
                    <a:pt x="4616" y="126538"/>
                    <a:pt x="13854" y="121920"/>
                  </a:cubicBezTo>
                  <a:cubicBezTo>
                    <a:pt x="16833" y="120431"/>
                    <a:pt x="19124" y="117731"/>
                    <a:pt x="22167" y="116379"/>
                  </a:cubicBezTo>
                  <a:cubicBezTo>
                    <a:pt x="43603" y="106853"/>
                    <a:pt x="18473" y="112222"/>
                    <a:pt x="22167" y="110837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53" name="Forme libre 152"/>
            <p:cNvSpPr/>
            <p:nvPr/>
          </p:nvSpPr>
          <p:spPr>
            <a:xfrm rot="16728042">
              <a:off x="6828353" y="2795471"/>
              <a:ext cx="342774" cy="114307"/>
            </a:xfrm>
            <a:custGeom>
              <a:avLst/>
              <a:gdLst>
                <a:gd name="connsiteX0" fmla="*/ 22167 w 622588"/>
                <a:gd name="connsiteY0" fmla="*/ 110837 h 171797"/>
                <a:gd name="connsiteX1" fmla="*/ 44334 w 622588"/>
                <a:gd name="connsiteY1" fmla="*/ 108066 h 171797"/>
                <a:gd name="connsiteX2" fmla="*/ 66501 w 622588"/>
                <a:gd name="connsiteY2" fmla="*/ 102524 h 171797"/>
                <a:gd name="connsiteX3" fmla="*/ 91440 w 622588"/>
                <a:gd name="connsiteY3" fmla="*/ 91440 h 171797"/>
                <a:gd name="connsiteX4" fmla="*/ 99752 w 622588"/>
                <a:gd name="connsiteY4" fmla="*/ 88669 h 171797"/>
                <a:gd name="connsiteX5" fmla="*/ 124691 w 622588"/>
                <a:gd name="connsiteY5" fmla="*/ 72044 h 171797"/>
                <a:gd name="connsiteX6" fmla="*/ 133003 w 622588"/>
                <a:gd name="connsiteY6" fmla="*/ 66502 h 171797"/>
                <a:gd name="connsiteX7" fmla="*/ 157941 w 622588"/>
                <a:gd name="connsiteY7" fmla="*/ 58189 h 171797"/>
                <a:gd name="connsiteX8" fmla="*/ 166254 w 622588"/>
                <a:gd name="connsiteY8" fmla="*/ 55419 h 171797"/>
                <a:gd name="connsiteX9" fmla="*/ 216131 w 622588"/>
                <a:gd name="connsiteY9" fmla="*/ 58189 h 171797"/>
                <a:gd name="connsiteX10" fmla="*/ 232756 w 622588"/>
                <a:gd name="connsiteY10" fmla="*/ 63731 h 171797"/>
                <a:gd name="connsiteX11" fmla="*/ 241069 w 622588"/>
                <a:gd name="connsiteY11" fmla="*/ 66502 h 171797"/>
                <a:gd name="connsiteX12" fmla="*/ 257694 w 622588"/>
                <a:gd name="connsiteY12" fmla="*/ 77586 h 171797"/>
                <a:gd name="connsiteX13" fmla="*/ 266007 w 622588"/>
                <a:gd name="connsiteY13" fmla="*/ 80357 h 171797"/>
                <a:gd name="connsiteX14" fmla="*/ 274320 w 622588"/>
                <a:gd name="connsiteY14" fmla="*/ 85899 h 171797"/>
                <a:gd name="connsiteX15" fmla="*/ 290945 w 622588"/>
                <a:gd name="connsiteY15" fmla="*/ 91440 h 171797"/>
                <a:gd name="connsiteX16" fmla="*/ 307571 w 622588"/>
                <a:gd name="connsiteY16" fmla="*/ 96982 h 171797"/>
                <a:gd name="connsiteX17" fmla="*/ 315883 w 622588"/>
                <a:gd name="connsiteY17" fmla="*/ 99753 h 171797"/>
                <a:gd name="connsiteX18" fmla="*/ 332509 w 622588"/>
                <a:gd name="connsiteY18" fmla="*/ 102524 h 171797"/>
                <a:gd name="connsiteX19" fmla="*/ 396240 w 622588"/>
                <a:gd name="connsiteY19" fmla="*/ 94211 h 171797"/>
                <a:gd name="connsiteX20" fmla="*/ 404552 w 622588"/>
                <a:gd name="connsiteY20" fmla="*/ 91440 h 171797"/>
                <a:gd name="connsiteX21" fmla="*/ 412865 w 622588"/>
                <a:gd name="connsiteY21" fmla="*/ 88669 h 171797"/>
                <a:gd name="connsiteX22" fmla="*/ 429491 w 622588"/>
                <a:gd name="connsiteY22" fmla="*/ 77586 h 171797"/>
                <a:gd name="connsiteX23" fmla="*/ 437803 w 622588"/>
                <a:gd name="connsiteY23" fmla="*/ 72044 h 171797"/>
                <a:gd name="connsiteX24" fmla="*/ 446116 w 622588"/>
                <a:gd name="connsiteY24" fmla="*/ 63731 h 171797"/>
                <a:gd name="connsiteX25" fmla="*/ 454429 w 622588"/>
                <a:gd name="connsiteY25" fmla="*/ 58189 h 171797"/>
                <a:gd name="connsiteX26" fmla="*/ 471054 w 622588"/>
                <a:gd name="connsiteY26" fmla="*/ 41564 h 171797"/>
                <a:gd name="connsiteX27" fmla="*/ 495992 w 622588"/>
                <a:gd name="connsiteY27" fmla="*/ 24939 h 171797"/>
                <a:gd name="connsiteX28" fmla="*/ 504305 w 622588"/>
                <a:gd name="connsiteY28" fmla="*/ 19397 h 171797"/>
                <a:gd name="connsiteX29" fmla="*/ 512618 w 622588"/>
                <a:gd name="connsiteY29" fmla="*/ 16626 h 171797"/>
                <a:gd name="connsiteX30" fmla="*/ 520931 w 622588"/>
                <a:gd name="connsiteY30" fmla="*/ 11084 h 171797"/>
                <a:gd name="connsiteX31" fmla="*/ 537556 w 622588"/>
                <a:gd name="connsiteY31" fmla="*/ 5542 h 171797"/>
                <a:gd name="connsiteX32" fmla="*/ 556952 w 622588"/>
                <a:gd name="connsiteY32" fmla="*/ 0 h 171797"/>
                <a:gd name="connsiteX33" fmla="*/ 595745 w 622588"/>
                <a:gd name="connsiteY33" fmla="*/ 2771 h 171797"/>
                <a:gd name="connsiteX34" fmla="*/ 612371 w 622588"/>
                <a:gd name="connsiteY34" fmla="*/ 8313 h 171797"/>
                <a:gd name="connsiteX35" fmla="*/ 617912 w 622588"/>
                <a:gd name="connsiteY35" fmla="*/ 36022 h 171797"/>
                <a:gd name="connsiteX36" fmla="*/ 609600 w 622588"/>
                <a:gd name="connsiteY36" fmla="*/ 38793 h 171797"/>
                <a:gd name="connsiteX37" fmla="*/ 601287 w 622588"/>
                <a:gd name="connsiteY37" fmla="*/ 44335 h 171797"/>
                <a:gd name="connsiteX38" fmla="*/ 584661 w 622588"/>
                <a:gd name="connsiteY38" fmla="*/ 49877 h 171797"/>
                <a:gd name="connsiteX39" fmla="*/ 576349 w 622588"/>
                <a:gd name="connsiteY39" fmla="*/ 52648 h 171797"/>
                <a:gd name="connsiteX40" fmla="*/ 568036 w 622588"/>
                <a:gd name="connsiteY40" fmla="*/ 55419 h 171797"/>
                <a:gd name="connsiteX41" fmla="*/ 559723 w 622588"/>
                <a:gd name="connsiteY41" fmla="*/ 60960 h 171797"/>
                <a:gd name="connsiteX42" fmla="*/ 543098 w 622588"/>
                <a:gd name="connsiteY42" fmla="*/ 66502 h 171797"/>
                <a:gd name="connsiteX43" fmla="*/ 526472 w 622588"/>
                <a:gd name="connsiteY43" fmla="*/ 74815 h 171797"/>
                <a:gd name="connsiteX44" fmla="*/ 518160 w 622588"/>
                <a:gd name="connsiteY44" fmla="*/ 80357 h 171797"/>
                <a:gd name="connsiteX45" fmla="*/ 493221 w 622588"/>
                <a:gd name="connsiteY45" fmla="*/ 88669 h 171797"/>
                <a:gd name="connsiteX46" fmla="*/ 484909 w 622588"/>
                <a:gd name="connsiteY46" fmla="*/ 91440 h 171797"/>
                <a:gd name="connsiteX47" fmla="*/ 476596 w 622588"/>
                <a:gd name="connsiteY47" fmla="*/ 94211 h 171797"/>
                <a:gd name="connsiteX48" fmla="*/ 468283 w 622588"/>
                <a:gd name="connsiteY48" fmla="*/ 99753 h 171797"/>
                <a:gd name="connsiteX49" fmla="*/ 443345 w 622588"/>
                <a:gd name="connsiteY49" fmla="*/ 108066 h 171797"/>
                <a:gd name="connsiteX50" fmla="*/ 435032 w 622588"/>
                <a:gd name="connsiteY50" fmla="*/ 110837 h 171797"/>
                <a:gd name="connsiteX51" fmla="*/ 426720 w 622588"/>
                <a:gd name="connsiteY51" fmla="*/ 116379 h 171797"/>
                <a:gd name="connsiteX52" fmla="*/ 418407 w 622588"/>
                <a:gd name="connsiteY52" fmla="*/ 119149 h 171797"/>
                <a:gd name="connsiteX53" fmla="*/ 393469 w 622588"/>
                <a:gd name="connsiteY53" fmla="*/ 124691 h 171797"/>
                <a:gd name="connsiteX54" fmla="*/ 385156 w 622588"/>
                <a:gd name="connsiteY54" fmla="*/ 127462 h 171797"/>
                <a:gd name="connsiteX55" fmla="*/ 368531 w 622588"/>
                <a:gd name="connsiteY55" fmla="*/ 130233 h 171797"/>
                <a:gd name="connsiteX56" fmla="*/ 302029 w 622588"/>
                <a:gd name="connsiteY56" fmla="*/ 127462 h 171797"/>
                <a:gd name="connsiteX57" fmla="*/ 288174 w 622588"/>
                <a:gd name="connsiteY57" fmla="*/ 124691 h 171797"/>
                <a:gd name="connsiteX58" fmla="*/ 271549 w 622588"/>
                <a:gd name="connsiteY58" fmla="*/ 119149 h 171797"/>
                <a:gd name="connsiteX59" fmla="*/ 241069 w 622588"/>
                <a:gd name="connsiteY59" fmla="*/ 116379 h 171797"/>
                <a:gd name="connsiteX60" fmla="*/ 174567 w 622588"/>
                <a:gd name="connsiteY60" fmla="*/ 119149 h 171797"/>
                <a:gd name="connsiteX61" fmla="*/ 163483 w 622588"/>
                <a:gd name="connsiteY61" fmla="*/ 121920 h 171797"/>
                <a:gd name="connsiteX62" fmla="*/ 138545 w 622588"/>
                <a:gd name="connsiteY62" fmla="*/ 133004 h 171797"/>
                <a:gd name="connsiteX63" fmla="*/ 130232 w 622588"/>
                <a:gd name="connsiteY63" fmla="*/ 135775 h 171797"/>
                <a:gd name="connsiteX64" fmla="*/ 110836 w 622588"/>
                <a:gd name="connsiteY64" fmla="*/ 146859 h 171797"/>
                <a:gd name="connsiteX65" fmla="*/ 102523 w 622588"/>
                <a:gd name="connsiteY65" fmla="*/ 152400 h 171797"/>
                <a:gd name="connsiteX66" fmla="*/ 94211 w 622588"/>
                <a:gd name="connsiteY66" fmla="*/ 155171 h 171797"/>
                <a:gd name="connsiteX67" fmla="*/ 77585 w 622588"/>
                <a:gd name="connsiteY67" fmla="*/ 163484 h 171797"/>
                <a:gd name="connsiteX68" fmla="*/ 66501 w 622588"/>
                <a:gd name="connsiteY68" fmla="*/ 166255 h 171797"/>
                <a:gd name="connsiteX69" fmla="*/ 49876 w 622588"/>
                <a:gd name="connsiteY69" fmla="*/ 171797 h 171797"/>
                <a:gd name="connsiteX70" fmla="*/ 8312 w 622588"/>
                <a:gd name="connsiteY70" fmla="*/ 166255 h 171797"/>
                <a:gd name="connsiteX71" fmla="*/ 0 w 622588"/>
                <a:gd name="connsiteY71" fmla="*/ 160713 h 171797"/>
                <a:gd name="connsiteX72" fmla="*/ 2771 w 622588"/>
                <a:gd name="connsiteY72" fmla="*/ 133004 h 171797"/>
                <a:gd name="connsiteX73" fmla="*/ 13854 w 622588"/>
                <a:gd name="connsiteY73" fmla="*/ 121920 h 171797"/>
                <a:gd name="connsiteX74" fmla="*/ 22167 w 622588"/>
                <a:gd name="connsiteY74" fmla="*/ 116379 h 171797"/>
                <a:gd name="connsiteX75" fmla="*/ 22167 w 622588"/>
                <a:gd name="connsiteY75" fmla="*/ 110837 h 17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22588" h="171797">
                  <a:moveTo>
                    <a:pt x="22167" y="110837"/>
                  </a:moveTo>
                  <a:cubicBezTo>
                    <a:pt x="25861" y="109452"/>
                    <a:pt x="37015" y="109438"/>
                    <a:pt x="44334" y="108066"/>
                  </a:cubicBezTo>
                  <a:cubicBezTo>
                    <a:pt x="51820" y="106662"/>
                    <a:pt x="66501" y="102524"/>
                    <a:pt x="66501" y="102524"/>
                  </a:cubicBezTo>
                  <a:cubicBezTo>
                    <a:pt x="79675" y="93741"/>
                    <a:pt x="71654" y="98036"/>
                    <a:pt x="91440" y="91440"/>
                  </a:cubicBezTo>
                  <a:cubicBezTo>
                    <a:pt x="94211" y="90516"/>
                    <a:pt x="97322" y="90289"/>
                    <a:pt x="99752" y="88669"/>
                  </a:cubicBezTo>
                  <a:lnTo>
                    <a:pt x="124691" y="72044"/>
                  </a:lnTo>
                  <a:cubicBezTo>
                    <a:pt x="127462" y="70197"/>
                    <a:pt x="129844" y="67555"/>
                    <a:pt x="133003" y="66502"/>
                  </a:cubicBezTo>
                  <a:lnTo>
                    <a:pt x="157941" y="58189"/>
                  </a:lnTo>
                  <a:lnTo>
                    <a:pt x="166254" y="55419"/>
                  </a:lnTo>
                  <a:cubicBezTo>
                    <a:pt x="182880" y="56342"/>
                    <a:pt x="199608" y="56124"/>
                    <a:pt x="216131" y="58189"/>
                  </a:cubicBezTo>
                  <a:cubicBezTo>
                    <a:pt x="221927" y="58913"/>
                    <a:pt x="227214" y="61884"/>
                    <a:pt x="232756" y="63731"/>
                  </a:cubicBezTo>
                  <a:lnTo>
                    <a:pt x="241069" y="66502"/>
                  </a:lnTo>
                  <a:cubicBezTo>
                    <a:pt x="246611" y="70197"/>
                    <a:pt x="251375" y="75480"/>
                    <a:pt x="257694" y="77586"/>
                  </a:cubicBezTo>
                  <a:cubicBezTo>
                    <a:pt x="260465" y="78510"/>
                    <a:pt x="263394" y="79051"/>
                    <a:pt x="266007" y="80357"/>
                  </a:cubicBezTo>
                  <a:cubicBezTo>
                    <a:pt x="268986" y="81846"/>
                    <a:pt x="271277" y="84546"/>
                    <a:pt x="274320" y="85899"/>
                  </a:cubicBezTo>
                  <a:cubicBezTo>
                    <a:pt x="279658" y="88271"/>
                    <a:pt x="285403" y="89593"/>
                    <a:pt x="290945" y="91440"/>
                  </a:cubicBezTo>
                  <a:lnTo>
                    <a:pt x="307571" y="96982"/>
                  </a:lnTo>
                  <a:cubicBezTo>
                    <a:pt x="310342" y="97906"/>
                    <a:pt x="313002" y="99273"/>
                    <a:pt x="315883" y="99753"/>
                  </a:cubicBezTo>
                  <a:lnTo>
                    <a:pt x="332509" y="102524"/>
                  </a:lnTo>
                  <a:cubicBezTo>
                    <a:pt x="385442" y="99410"/>
                    <a:pt x="364694" y="104727"/>
                    <a:pt x="396240" y="94211"/>
                  </a:cubicBezTo>
                  <a:lnTo>
                    <a:pt x="404552" y="91440"/>
                  </a:lnTo>
                  <a:cubicBezTo>
                    <a:pt x="407323" y="90516"/>
                    <a:pt x="410435" y="90289"/>
                    <a:pt x="412865" y="88669"/>
                  </a:cubicBezTo>
                  <a:lnTo>
                    <a:pt x="429491" y="77586"/>
                  </a:lnTo>
                  <a:cubicBezTo>
                    <a:pt x="432262" y="75739"/>
                    <a:pt x="435448" y="74399"/>
                    <a:pt x="437803" y="72044"/>
                  </a:cubicBezTo>
                  <a:cubicBezTo>
                    <a:pt x="440574" y="69273"/>
                    <a:pt x="443106" y="66240"/>
                    <a:pt x="446116" y="63731"/>
                  </a:cubicBezTo>
                  <a:cubicBezTo>
                    <a:pt x="448674" y="61599"/>
                    <a:pt x="451940" y="60402"/>
                    <a:pt x="454429" y="58189"/>
                  </a:cubicBezTo>
                  <a:cubicBezTo>
                    <a:pt x="460287" y="52982"/>
                    <a:pt x="464533" y="45911"/>
                    <a:pt x="471054" y="41564"/>
                  </a:cubicBezTo>
                  <a:lnTo>
                    <a:pt x="495992" y="24939"/>
                  </a:lnTo>
                  <a:cubicBezTo>
                    <a:pt x="498763" y="23092"/>
                    <a:pt x="501146" y="20450"/>
                    <a:pt x="504305" y="19397"/>
                  </a:cubicBezTo>
                  <a:cubicBezTo>
                    <a:pt x="507076" y="18473"/>
                    <a:pt x="510005" y="17932"/>
                    <a:pt x="512618" y="16626"/>
                  </a:cubicBezTo>
                  <a:cubicBezTo>
                    <a:pt x="515597" y="15137"/>
                    <a:pt x="517888" y="12437"/>
                    <a:pt x="520931" y="11084"/>
                  </a:cubicBezTo>
                  <a:cubicBezTo>
                    <a:pt x="526269" y="8711"/>
                    <a:pt x="532014" y="7389"/>
                    <a:pt x="537556" y="5542"/>
                  </a:cubicBezTo>
                  <a:cubicBezTo>
                    <a:pt x="549480" y="1567"/>
                    <a:pt x="543038" y="3479"/>
                    <a:pt x="556952" y="0"/>
                  </a:cubicBezTo>
                  <a:cubicBezTo>
                    <a:pt x="569883" y="924"/>
                    <a:pt x="582924" y="848"/>
                    <a:pt x="595745" y="2771"/>
                  </a:cubicBezTo>
                  <a:cubicBezTo>
                    <a:pt x="601522" y="3638"/>
                    <a:pt x="612371" y="8313"/>
                    <a:pt x="612371" y="8313"/>
                  </a:cubicBezTo>
                  <a:cubicBezTo>
                    <a:pt x="621976" y="17919"/>
                    <a:pt x="626778" y="18289"/>
                    <a:pt x="617912" y="36022"/>
                  </a:cubicBezTo>
                  <a:cubicBezTo>
                    <a:pt x="616606" y="38634"/>
                    <a:pt x="612212" y="37487"/>
                    <a:pt x="609600" y="38793"/>
                  </a:cubicBezTo>
                  <a:cubicBezTo>
                    <a:pt x="606621" y="40282"/>
                    <a:pt x="604330" y="42982"/>
                    <a:pt x="601287" y="44335"/>
                  </a:cubicBezTo>
                  <a:cubicBezTo>
                    <a:pt x="595949" y="46708"/>
                    <a:pt x="590203" y="48030"/>
                    <a:pt x="584661" y="49877"/>
                  </a:cubicBezTo>
                  <a:lnTo>
                    <a:pt x="576349" y="52648"/>
                  </a:lnTo>
                  <a:cubicBezTo>
                    <a:pt x="573578" y="53572"/>
                    <a:pt x="570466" y="53799"/>
                    <a:pt x="568036" y="55419"/>
                  </a:cubicBezTo>
                  <a:cubicBezTo>
                    <a:pt x="565265" y="57266"/>
                    <a:pt x="562766" y="59608"/>
                    <a:pt x="559723" y="60960"/>
                  </a:cubicBezTo>
                  <a:cubicBezTo>
                    <a:pt x="554385" y="63332"/>
                    <a:pt x="547958" y="63262"/>
                    <a:pt x="543098" y="66502"/>
                  </a:cubicBezTo>
                  <a:cubicBezTo>
                    <a:pt x="532355" y="73664"/>
                    <a:pt x="537944" y="70991"/>
                    <a:pt x="526472" y="74815"/>
                  </a:cubicBezTo>
                  <a:cubicBezTo>
                    <a:pt x="523701" y="76662"/>
                    <a:pt x="521203" y="79004"/>
                    <a:pt x="518160" y="80357"/>
                  </a:cubicBezTo>
                  <a:cubicBezTo>
                    <a:pt x="518133" y="80369"/>
                    <a:pt x="497392" y="87279"/>
                    <a:pt x="493221" y="88669"/>
                  </a:cubicBezTo>
                  <a:lnTo>
                    <a:pt x="484909" y="91440"/>
                  </a:lnTo>
                  <a:cubicBezTo>
                    <a:pt x="482138" y="92364"/>
                    <a:pt x="479026" y="92591"/>
                    <a:pt x="476596" y="94211"/>
                  </a:cubicBezTo>
                  <a:cubicBezTo>
                    <a:pt x="473825" y="96058"/>
                    <a:pt x="471326" y="98400"/>
                    <a:pt x="468283" y="99753"/>
                  </a:cubicBezTo>
                  <a:cubicBezTo>
                    <a:pt x="468280" y="99755"/>
                    <a:pt x="447503" y="106680"/>
                    <a:pt x="443345" y="108066"/>
                  </a:cubicBezTo>
                  <a:lnTo>
                    <a:pt x="435032" y="110837"/>
                  </a:lnTo>
                  <a:cubicBezTo>
                    <a:pt x="432261" y="112684"/>
                    <a:pt x="429699" y="114890"/>
                    <a:pt x="426720" y="116379"/>
                  </a:cubicBezTo>
                  <a:cubicBezTo>
                    <a:pt x="424108" y="117685"/>
                    <a:pt x="421215" y="118347"/>
                    <a:pt x="418407" y="119149"/>
                  </a:cubicBezTo>
                  <a:cubicBezTo>
                    <a:pt x="398466" y="124845"/>
                    <a:pt x="416360" y="118968"/>
                    <a:pt x="393469" y="124691"/>
                  </a:cubicBezTo>
                  <a:cubicBezTo>
                    <a:pt x="390635" y="125399"/>
                    <a:pt x="388007" y="126828"/>
                    <a:pt x="385156" y="127462"/>
                  </a:cubicBezTo>
                  <a:cubicBezTo>
                    <a:pt x="379672" y="128681"/>
                    <a:pt x="374073" y="129309"/>
                    <a:pt x="368531" y="130233"/>
                  </a:cubicBezTo>
                  <a:cubicBezTo>
                    <a:pt x="346364" y="129309"/>
                    <a:pt x="324163" y="128989"/>
                    <a:pt x="302029" y="127462"/>
                  </a:cubicBezTo>
                  <a:cubicBezTo>
                    <a:pt x="297330" y="127138"/>
                    <a:pt x="292718" y="125930"/>
                    <a:pt x="288174" y="124691"/>
                  </a:cubicBezTo>
                  <a:cubicBezTo>
                    <a:pt x="282538" y="123154"/>
                    <a:pt x="277366" y="119678"/>
                    <a:pt x="271549" y="119149"/>
                  </a:cubicBezTo>
                  <a:lnTo>
                    <a:pt x="241069" y="116379"/>
                  </a:lnTo>
                  <a:cubicBezTo>
                    <a:pt x="218902" y="117302"/>
                    <a:pt x="196697" y="117569"/>
                    <a:pt x="174567" y="119149"/>
                  </a:cubicBezTo>
                  <a:cubicBezTo>
                    <a:pt x="170768" y="119420"/>
                    <a:pt x="167096" y="120716"/>
                    <a:pt x="163483" y="121920"/>
                  </a:cubicBezTo>
                  <a:cubicBezTo>
                    <a:pt x="144152" y="128364"/>
                    <a:pt x="155441" y="125763"/>
                    <a:pt x="138545" y="133004"/>
                  </a:cubicBezTo>
                  <a:cubicBezTo>
                    <a:pt x="135860" y="134155"/>
                    <a:pt x="133003" y="134851"/>
                    <a:pt x="130232" y="135775"/>
                  </a:cubicBezTo>
                  <a:cubicBezTo>
                    <a:pt x="103444" y="155868"/>
                    <a:pt x="131985" y="136286"/>
                    <a:pt x="110836" y="146859"/>
                  </a:cubicBezTo>
                  <a:cubicBezTo>
                    <a:pt x="107857" y="148348"/>
                    <a:pt x="105502" y="150911"/>
                    <a:pt x="102523" y="152400"/>
                  </a:cubicBezTo>
                  <a:cubicBezTo>
                    <a:pt x="99911" y="153706"/>
                    <a:pt x="96823" y="153865"/>
                    <a:pt x="94211" y="155171"/>
                  </a:cubicBezTo>
                  <a:cubicBezTo>
                    <a:pt x="78021" y="163267"/>
                    <a:pt x="93835" y="158841"/>
                    <a:pt x="77585" y="163484"/>
                  </a:cubicBezTo>
                  <a:cubicBezTo>
                    <a:pt x="73923" y="164530"/>
                    <a:pt x="70149" y="165161"/>
                    <a:pt x="66501" y="166255"/>
                  </a:cubicBezTo>
                  <a:cubicBezTo>
                    <a:pt x="60906" y="167934"/>
                    <a:pt x="49876" y="171797"/>
                    <a:pt x="49876" y="171797"/>
                  </a:cubicBezTo>
                  <a:cubicBezTo>
                    <a:pt x="42450" y="171178"/>
                    <a:pt x="19630" y="171914"/>
                    <a:pt x="8312" y="166255"/>
                  </a:cubicBezTo>
                  <a:cubicBezTo>
                    <a:pt x="5334" y="164766"/>
                    <a:pt x="2771" y="162560"/>
                    <a:pt x="0" y="160713"/>
                  </a:cubicBezTo>
                  <a:cubicBezTo>
                    <a:pt x="924" y="151477"/>
                    <a:pt x="1360" y="142178"/>
                    <a:pt x="2771" y="133004"/>
                  </a:cubicBezTo>
                  <a:cubicBezTo>
                    <a:pt x="4618" y="120996"/>
                    <a:pt x="4616" y="126538"/>
                    <a:pt x="13854" y="121920"/>
                  </a:cubicBezTo>
                  <a:cubicBezTo>
                    <a:pt x="16833" y="120431"/>
                    <a:pt x="19124" y="117731"/>
                    <a:pt x="22167" y="116379"/>
                  </a:cubicBezTo>
                  <a:cubicBezTo>
                    <a:pt x="43603" y="106853"/>
                    <a:pt x="18473" y="112222"/>
                    <a:pt x="22167" y="110837"/>
                  </a:cubicBezTo>
                  <a:close/>
                </a:path>
              </a:pathLst>
            </a:cu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</p:grpSp>
      <p:sp>
        <p:nvSpPr>
          <p:cNvPr id="4" name="Forme libre 3"/>
          <p:cNvSpPr/>
          <p:nvPr/>
        </p:nvSpPr>
        <p:spPr>
          <a:xfrm>
            <a:off x="5150147" y="1268760"/>
            <a:ext cx="1820487" cy="362905"/>
          </a:xfrm>
          <a:custGeom>
            <a:avLst/>
            <a:gdLst>
              <a:gd name="connsiteX0" fmla="*/ 0 w 1820487"/>
              <a:gd name="connsiteY0" fmla="*/ 362905 h 362905"/>
              <a:gd name="connsiteX1" fmla="*/ 665018 w 1820487"/>
              <a:gd name="connsiteY1" fmla="*/ 5458 h 362905"/>
              <a:gd name="connsiteX2" fmla="*/ 1820487 w 1820487"/>
              <a:gd name="connsiteY2" fmla="*/ 180025 h 362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0487" h="362905">
                <a:moveTo>
                  <a:pt x="0" y="362905"/>
                </a:moveTo>
                <a:cubicBezTo>
                  <a:pt x="180802" y="199421"/>
                  <a:pt x="361604" y="35938"/>
                  <a:pt x="665018" y="5458"/>
                </a:cubicBezTo>
                <a:cubicBezTo>
                  <a:pt x="968433" y="-25022"/>
                  <a:pt x="1394460" y="77501"/>
                  <a:pt x="1820487" y="180025"/>
                </a:cubicBezTo>
              </a:path>
            </a:pathLst>
          </a:custGeom>
          <a:noFill/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5" name="Forme libre 4"/>
          <p:cNvSpPr/>
          <p:nvPr/>
        </p:nvSpPr>
        <p:spPr>
          <a:xfrm>
            <a:off x="3870798" y="4229183"/>
            <a:ext cx="2933450" cy="640789"/>
          </a:xfrm>
          <a:custGeom>
            <a:avLst/>
            <a:gdLst>
              <a:gd name="connsiteX0" fmla="*/ 0 w 2784763"/>
              <a:gd name="connsiteY0" fmla="*/ 0 h 640789"/>
              <a:gd name="connsiteX1" fmla="*/ 1471353 w 2784763"/>
              <a:gd name="connsiteY1" fmla="*/ 640080 h 640789"/>
              <a:gd name="connsiteX2" fmla="*/ 2784763 w 2784763"/>
              <a:gd name="connsiteY2" fmla="*/ 99753 h 64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84763" h="640789">
                <a:moveTo>
                  <a:pt x="0" y="0"/>
                </a:moveTo>
                <a:cubicBezTo>
                  <a:pt x="503613" y="311727"/>
                  <a:pt x="1007226" y="623455"/>
                  <a:pt x="1471353" y="640080"/>
                </a:cubicBezTo>
                <a:cubicBezTo>
                  <a:pt x="1935480" y="656705"/>
                  <a:pt x="2360121" y="378229"/>
                  <a:pt x="2784763" y="99753"/>
                </a:cubicBezTo>
              </a:path>
            </a:pathLst>
          </a:custGeom>
          <a:noFill/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35" name="ZoneTexte 34"/>
          <p:cNvSpPr txBox="1"/>
          <p:nvPr/>
        </p:nvSpPr>
        <p:spPr>
          <a:xfrm>
            <a:off x="767814" y="4111594"/>
            <a:ext cx="130446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CH" sz="2000" dirty="0" smtClean="0"/>
              <a:t>1. recopier</a:t>
            </a:r>
            <a:endParaRPr lang="fr-CH" sz="2000" dirty="0"/>
          </a:p>
        </p:txBody>
      </p:sp>
      <p:sp>
        <p:nvSpPr>
          <p:cNvPr id="37" name="ZoneTexte 36"/>
          <p:cNvSpPr txBox="1"/>
          <p:nvPr/>
        </p:nvSpPr>
        <p:spPr>
          <a:xfrm>
            <a:off x="5322452" y="4045496"/>
            <a:ext cx="1124026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CH" sz="2000" dirty="0" smtClean="0"/>
              <a:t>2. diviser</a:t>
            </a:r>
            <a:endParaRPr lang="fr-CH" sz="2000" dirty="0"/>
          </a:p>
        </p:txBody>
      </p:sp>
    </p:spTree>
    <p:extLst>
      <p:ext uri="{BB962C8B-B14F-4D97-AF65-F5344CB8AC3E}">
        <p14:creationId xmlns:p14="http://schemas.microsoft.com/office/powerpoint/2010/main" xmlns="" val="3674057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 animBg="1"/>
      <p:bldP spid="148" grpId="0" animBg="1"/>
      <p:bldP spid="4" grpId="0" animBg="1"/>
      <p:bldP spid="5" grpId="0" animBg="1"/>
      <p:bldP spid="35" grpId="0" animBg="1"/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9873" y="2751255"/>
            <a:ext cx="3256023" cy="267430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Groupe 11"/>
          <p:cNvGrpSpPr/>
          <p:nvPr/>
        </p:nvGrpSpPr>
        <p:grpSpPr>
          <a:xfrm>
            <a:off x="3635896" y="2996952"/>
            <a:ext cx="4896544" cy="2185214"/>
            <a:chOff x="3923928" y="707426"/>
            <a:chExt cx="4896544" cy="2185214"/>
          </a:xfrm>
          <a:solidFill>
            <a:srgbClr val="FFFFFF"/>
          </a:solidFill>
        </p:grpSpPr>
        <p:sp>
          <p:nvSpPr>
            <p:cNvPr id="8" name="ZoneTexte 7"/>
            <p:cNvSpPr txBox="1"/>
            <p:nvPr/>
          </p:nvSpPr>
          <p:spPr>
            <a:xfrm>
              <a:off x="5336826" y="707426"/>
              <a:ext cx="3483646" cy="2185214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CH" dirty="0" smtClean="0"/>
                <a:t>Mousse au </a:t>
              </a:r>
              <a:r>
                <a:rPr lang="fr-CH" sz="1400" dirty="0" smtClean="0"/>
                <a:t>chocolat 3 œufs </a:t>
              </a:r>
              <a:r>
                <a:rPr lang="fr-CH" sz="1200" dirty="0" err="1" smtClean="0"/>
                <a:t>farine</a:t>
              </a:r>
              <a:r>
                <a:rPr lang="fr-CH" sz="1000" dirty="0" err="1" smtClean="0"/>
                <a:t>blablablabla</a:t>
              </a:r>
              <a:endParaRPr lang="fr-CH" sz="1000" dirty="0"/>
            </a:p>
            <a:p>
              <a:r>
                <a:rPr lang="fr-CH" sz="1000" dirty="0" err="1" smtClean="0"/>
                <a:t>blablablablablablablablablablablablablablablablablablablablabla</a:t>
              </a:r>
              <a:endParaRPr lang="fr-CH" sz="1000" dirty="0"/>
            </a:p>
            <a:p>
              <a:r>
                <a:rPr lang="fr-CH" sz="1000" dirty="0" err="1"/>
                <a:t>blablablablablablablablablablablablablablablablablablablablabla</a:t>
              </a:r>
              <a:endParaRPr lang="fr-CH" sz="1000" dirty="0"/>
            </a:p>
            <a:p>
              <a:r>
                <a:rPr lang="fr-CH" sz="1000" dirty="0" err="1"/>
                <a:t>blablablablablablablablablablablablablablablablablablablablabla</a:t>
              </a:r>
              <a:endParaRPr lang="fr-CH" sz="1000" dirty="0"/>
            </a:p>
            <a:p>
              <a:r>
                <a:rPr lang="fr-CH" sz="1000" dirty="0" err="1"/>
                <a:t>blablablablablablablablablablablablablablablablablablablablabla</a:t>
              </a:r>
              <a:endParaRPr lang="fr-CH" sz="1000" dirty="0"/>
            </a:p>
            <a:p>
              <a:r>
                <a:rPr lang="fr-CH" sz="1000" dirty="0" err="1"/>
                <a:t>blablablablablablablablablablablablablablablablablablablablabla</a:t>
              </a:r>
              <a:endParaRPr lang="fr-CH" sz="1000" dirty="0"/>
            </a:p>
            <a:p>
              <a:r>
                <a:rPr lang="fr-CH" sz="1000" dirty="0" err="1"/>
                <a:t>blablablablablablablablablablablablablablablablablablablablabla</a:t>
              </a:r>
              <a:endParaRPr lang="fr-CH" sz="1000" dirty="0"/>
            </a:p>
            <a:p>
              <a:r>
                <a:rPr lang="fr-CH" sz="1000" dirty="0" err="1"/>
                <a:t>blablablablablablablablablablablablablablablablablablablablabla</a:t>
              </a:r>
              <a:endParaRPr lang="fr-CH" sz="1000" dirty="0"/>
            </a:p>
            <a:p>
              <a:r>
                <a:rPr lang="fr-CH" sz="1000" dirty="0" err="1"/>
                <a:t>blablablablablablablablablablablablablablablablablablablablabla</a:t>
              </a:r>
              <a:endParaRPr lang="fr-CH" sz="1000" dirty="0"/>
            </a:p>
            <a:p>
              <a:r>
                <a:rPr lang="fr-CH" sz="1000" dirty="0" err="1"/>
                <a:t>blablablablablablablablablablablablablablablablablablablablabla</a:t>
              </a:r>
              <a:endParaRPr lang="fr-CH" sz="1000" dirty="0"/>
            </a:p>
            <a:p>
              <a:r>
                <a:rPr lang="fr-CH" sz="1000" dirty="0"/>
                <a:t>b</a:t>
              </a:r>
              <a:r>
                <a:rPr lang="fr-CH" sz="1000" dirty="0" smtClean="0"/>
                <a:t>lablabla………………………………………………………………….</a:t>
              </a:r>
              <a:r>
                <a:rPr lang="fr-CH" sz="1000" dirty="0"/>
                <a:t> </a:t>
              </a:r>
              <a:r>
                <a:rPr lang="fr-CH" sz="1000" dirty="0" err="1"/>
                <a:t>lablablabla</a:t>
              </a:r>
              <a:endParaRPr lang="fr-CH" sz="1000" dirty="0"/>
            </a:p>
            <a:p>
              <a:r>
                <a:rPr lang="fr-CH" sz="1000" dirty="0" err="1" smtClean="0"/>
                <a:t>lablablabla</a:t>
              </a:r>
              <a:r>
                <a:rPr lang="fr-CH" sz="1200" dirty="0" err="1"/>
                <a:t>ablablabl</a:t>
              </a:r>
              <a:r>
                <a:rPr lang="fr-CH" sz="1200" dirty="0" err="1" smtClean="0"/>
                <a:t>blablabla</a:t>
              </a:r>
              <a:r>
                <a:rPr lang="fr-CH" sz="1400" dirty="0" err="1" smtClean="0"/>
                <a:t>blablabla</a:t>
              </a:r>
              <a:r>
                <a:rPr lang="fr-CH" dirty="0" err="1" smtClean="0"/>
                <a:t>blablabla</a:t>
              </a:r>
              <a:endParaRPr lang="fr-CH" dirty="0"/>
            </a:p>
          </p:txBody>
        </p:sp>
        <p:cxnSp>
          <p:nvCxnSpPr>
            <p:cNvPr id="11" name="Connecteur droit avec flèche 10"/>
            <p:cNvCxnSpPr>
              <a:stCxn id="3" idx="3"/>
              <a:endCxn id="8" idx="1"/>
            </p:cNvCxnSpPr>
            <p:nvPr/>
          </p:nvCxnSpPr>
          <p:spPr>
            <a:xfrm>
              <a:off x="3923928" y="1798880"/>
              <a:ext cx="1412898" cy="1153"/>
            </a:xfrm>
            <a:prstGeom prst="straightConnector1">
              <a:avLst/>
            </a:prstGeom>
            <a:grpFill/>
            <a:ln w="381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re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i="1" dirty="0" smtClean="0"/>
              <a:t>Erreurs et mutations</a:t>
            </a:r>
            <a:endParaRPr lang="fr-CH" i="1" dirty="0"/>
          </a:p>
        </p:txBody>
      </p:sp>
    </p:spTree>
    <p:extLst>
      <p:ext uri="{BB962C8B-B14F-4D97-AF65-F5344CB8AC3E}">
        <p14:creationId xmlns:p14="http://schemas.microsoft.com/office/powerpoint/2010/main" xmlns="" val="57295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 7"/>
          <p:cNvGrpSpPr/>
          <p:nvPr/>
        </p:nvGrpSpPr>
        <p:grpSpPr>
          <a:xfrm>
            <a:off x="668784" y="2099322"/>
            <a:ext cx="1328879" cy="4126918"/>
            <a:chOff x="668784" y="2099322"/>
            <a:chExt cx="1328879" cy="4126918"/>
          </a:xfrm>
        </p:grpSpPr>
        <p:sp>
          <p:nvSpPr>
            <p:cNvPr id="58" name="ZoneTexte 57"/>
            <p:cNvSpPr txBox="1"/>
            <p:nvPr/>
          </p:nvSpPr>
          <p:spPr>
            <a:xfrm>
              <a:off x="742357" y="2099322"/>
              <a:ext cx="1181734" cy="36933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CH" dirty="0" smtClean="0"/>
                <a:t>10 g de sel</a:t>
              </a:r>
              <a:endParaRPr lang="fr-CH" dirty="0"/>
            </a:p>
          </p:txBody>
        </p: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6130" y="3228602"/>
              <a:ext cx="1274188" cy="955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9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8784" y="4879643"/>
              <a:ext cx="1328879" cy="134659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" name="Groupe 8"/>
          <p:cNvGrpSpPr/>
          <p:nvPr/>
        </p:nvGrpSpPr>
        <p:grpSpPr>
          <a:xfrm>
            <a:off x="3779912" y="2099325"/>
            <a:ext cx="1840143" cy="4126918"/>
            <a:chOff x="3779912" y="2099325"/>
            <a:chExt cx="1840143" cy="4126918"/>
          </a:xfrm>
        </p:grpSpPr>
        <p:sp>
          <p:nvSpPr>
            <p:cNvPr id="57" name="ZoneTexte 56"/>
            <p:cNvSpPr txBox="1"/>
            <p:nvPr/>
          </p:nvSpPr>
          <p:spPr>
            <a:xfrm>
              <a:off x="4081084" y="2099325"/>
              <a:ext cx="1194558" cy="400110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CH" dirty="0" smtClean="0"/>
                <a:t>1</a:t>
              </a:r>
              <a:r>
                <a:rPr lang="fr-CH" sz="2000" b="1" dirty="0" smtClean="0">
                  <a:solidFill>
                    <a:srgbClr val="FF0000"/>
                  </a:solidFill>
                </a:rPr>
                <a:t>5</a:t>
              </a:r>
              <a:r>
                <a:rPr lang="fr-CH" dirty="0" smtClean="0"/>
                <a:t> g de sel</a:t>
              </a:r>
              <a:endParaRPr lang="fr-CH" dirty="0"/>
            </a:p>
          </p:txBody>
        </p:sp>
        <p:pic>
          <p:nvPicPr>
            <p:cNvPr id="60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7512" y="4879646"/>
              <a:ext cx="1328879" cy="134659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ZoneTexte 23"/>
            <p:cNvSpPr txBox="1"/>
            <p:nvPr/>
          </p:nvSpPr>
          <p:spPr>
            <a:xfrm>
              <a:off x="4448973" y="5168223"/>
              <a:ext cx="445956" cy="76944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CH" sz="4400" dirty="0" smtClean="0"/>
                <a:t>?</a:t>
              </a:r>
              <a:endParaRPr lang="fr-CH" sz="4400" dirty="0"/>
            </a:p>
          </p:txBody>
        </p:sp>
        <p:pic>
          <p:nvPicPr>
            <p:cNvPr id="2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9912" y="2995482"/>
              <a:ext cx="1840143" cy="13801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0" name="Groupe 9"/>
          <p:cNvGrpSpPr/>
          <p:nvPr/>
        </p:nvGrpSpPr>
        <p:grpSpPr>
          <a:xfrm>
            <a:off x="6757008" y="2099324"/>
            <a:ext cx="1631415" cy="4126918"/>
            <a:chOff x="6757008" y="2099324"/>
            <a:chExt cx="1631415" cy="4126918"/>
          </a:xfrm>
        </p:grpSpPr>
        <p:pic>
          <p:nvPicPr>
            <p:cNvPr id="27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689" t="28710" r="47365"/>
            <a:stretch/>
          </p:blipFill>
          <p:spPr bwMode="auto">
            <a:xfrm>
              <a:off x="6757008" y="2624004"/>
              <a:ext cx="1631415" cy="2183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8" name="ZoneTexte 27"/>
            <p:cNvSpPr txBox="1"/>
            <p:nvPr/>
          </p:nvSpPr>
          <p:spPr>
            <a:xfrm>
              <a:off x="6866433" y="2099324"/>
              <a:ext cx="1436612" cy="461665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CH" sz="2000" dirty="0" smtClean="0"/>
                <a:t>10 </a:t>
              </a:r>
              <a:r>
                <a:rPr lang="fr-CH" sz="2400" b="1" dirty="0" smtClean="0">
                  <a:solidFill>
                    <a:srgbClr val="FF0000"/>
                  </a:solidFill>
                </a:rPr>
                <a:t>k</a:t>
              </a:r>
              <a:r>
                <a:rPr lang="fr-CH" sz="2000" dirty="0" smtClean="0"/>
                <a:t>g de sel</a:t>
              </a:r>
              <a:endParaRPr lang="fr-CH" sz="2000" dirty="0"/>
            </a:p>
          </p:txBody>
        </p:sp>
        <p:pic>
          <p:nvPicPr>
            <p:cNvPr id="29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8277" y="4879645"/>
              <a:ext cx="1328879" cy="134659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ZoneTexte 29"/>
            <p:cNvSpPr txBox="1"/>
            <p:nvPr/>
          </p:nvSpPr>
          <p:spPr>
            <a:xfrm>
              <a:off x="7349738" y="5168222"/>
              <a:ext cx="445956" cy="769441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rgbClr val="FFFF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CH" sz="4400" b="1" dirty="0" smtClean="0">
                  <a:solidFill>
                    <a:srgbClr val="FFFF00"/>
                  </a:solidFill>
                </a:rPr>
                <a:t>?</a:t>
              </a:r>
              <a:endParaRPr lang="fr-CH" sz="4400" b="1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7" name="Groupe 6"/>
          <p:cNvGrpSpPr/>
          <p:nvPr/>
        </p:nvGrpSpPr>
        <p:grpSpPr>
          <a:xfrm>
            <a:off x="539552" y="836712"/>
            <a:ext cx="7848872" cy="1234622"/>
            <a:chOff x="539552" y="836712"/>
            <a:chExt cx="7848872" cy="123462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836712"/>
              <a:ext cx="1631415" cy="12235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3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6244" y="836714"/>
              <a:ext cx="1631415" cy="12235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57009" y="836713"/>
              <a:ext cx="1631415" cy="12235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Flèche droite 4"/>
            <p:cNvSpPr/>
            <p:nvPr/>
          </p:nvSpPr>
          <p:spPr>
            <a:xfrm>
              <a:off x="2483768" y="1808532"/>
              <a:ext cx="1080120" cy="262802"/>
            </a:xfrm>
            <a:prstGeom prst="rightArrow">
              <a:avLst/>
            </a:prstGeom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pic>
          <p:nvPicPr>
            <p:cNvPr id="6" name="Picture 2" descr="Ecrire dans Petite bibliotheque libredecrire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0307" y="890288"/>
              <a:ext cx="1083581" cy="918246"/>
            </a:xfrm>
            <a:prstGeom prst="rect">
              <a:avLst/>
            </a:prstGeom>
            <a:solidFill>
              <a:schemeClr val="bg1"/>
            </a:solidFill>
          </p:spPr>
        </p:pic>
      </p:grpSp>
    </p:spTree>
    <p:extLst>
      <p:ext uri="{BB962C8B-B14F-4D97-AF65-F5344CB8AC3E}">
        <p14:creationId xmlns:p14="http://schemas.microsoft.com/office/powerpoint/2010/main" xmlns="" val="228646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e 62"/>
          <p:cNvGrpSpPr/>
          <p:nvPr/>
        </p:nvGrpSpPr>
        <p:grpSpPr>
          <a:xfrm>
            <a:off x="2987824" y="1800577"/>
            <a:ext cx="2808312" cy="2301393"/>
            <a:chOff x="5965031" y="1985963"/>
            <a:chExt cx="2103835" cy="1632346"/>
          </a:xfrm>
        </p:grpSpPr>
        <p:grpSp>
          <p:nvGrpSpPr>
            <p:cNvPr id="55" name="Groupe 54"/>
            <p:cNvGrpSpPr/>
            <p:nvPr/>
          </p:nvGrpSpPr>
          <p:grpSpPr>
            <a:xfrm>
              <a:off x="6012160" y="2320485"/>
              <a:ext cx="699937" cy="1058170"/>
              <a:chOff x="6120754" y="2320485"/>
              <a:chExt cx="699937" cy="1058170"/>
            </a:xfrm>
          </p:grpSpPr>
          <p:sp>
            <p:nvSpPr>
              <p:cNvPr id="45" name="Forme libre 44"/>
              <p:cNvSpPr/>
              <p:nvPr/>
            </p:nvSpPr>
            <p:spPr>
              <a:xfrm rot="16728042">
                <a:off x="6423499" y="2981462"/>
                <a:ext cx="622588" cy="171797"/>
              </a:xfrm>
              <a:custGeom>
                <a:avLst/>
                <a:gdLst>
                  <a:gd name="connsiteX0" fmla="*/ 22167 w 622588"/>
                  <a:gd name="connsiteY0" fmla="*/ 110837 h 171797"/>
                  <a:gd name="connsiteX1" fmla="*/ 44334 w 622588"/>
                  <a:gd name="connsiteY1" fmla="*/ 108066 h 171797"/>
                  <a:gd name="connsiteX2" fmla="*/ 66501 w 622588"/>
                  <a:gd name="connsiteY2" fmla="*/ 102524 h 171797"/>
                  <a:gd name="connsiteX3" fmla="*/ 91440 w 622588"/>
                  <a:gd name="connsiteY3" fmla="*/ 91440 h 171797"/>
                  <a:gd name="connsiteX4" fmla="*/ 99752 w 622588"/>
                  <a:gd name="connsiteY4" fmla="*/ 88669 h 171797"/>
                  <a:gd name="connsiteX5" fmla="*/ 124691 w 622588"/>
                  <a:gd name="connsiteY5" fmla="*/ 72044 h 171797"/>
                  <a:gd name="connsiteX6" fmla="*/ 133003 w 622588"/>
                  <a:gd name="connsiteY6" fmla="*/ 66502 h 171797"/>
                  <a:gd name="connsiteX7" fmla="*/ 157941 w 622588"/>
                  <a:gd name="connsiteY7" fmla="*/ 58189 h 171797"/>
                  <a:gd name="connsiteX8" fmla="*/ 166254 w 622588"/>
                  <a:gd name="connsiteY8" fmla="*/ 55419 h 171797"/>
                  <a:gd name="connsiteX9" fmla="*/ 216131 w 622588"/>
                  <a:gd name="connsiteY9" fmla="*/ 58189 h 171797"/>
                  <a:gd name="connsiteX10" fmla="*/ 232756 w 622588"/>
                  <a:gd name="connsiteY10" fmla="*/ 63731 h 171797"/>
                  <a:gd name="connsiteX11" fmla="*/ 241069 w 622588"/>
                  <a:gd name="connsiteY11" fmla="*/ 66502 h 171797"/>
                  <a:gd name="connsiteX12" fmla="*/ 257694 w 622588"/>
                  <a:gd name="connsiteY12" fmla="*/ 77586 h 171797"/>
                  <a:gd name="connsiteX13" fmla="*/ 266007 w 622588"/>
                  <a:gd name="connsiteY13" fmla="*/ 80357 h 171797"/>
                  <a:gd name="connsiteX14" fmla="*/ 274320 w 622588"/>
                  <a:gd name="connsiteY14" fmla="*/ 85899 h 171797"/>
                  <a:gd name="connsiteX15" fmla="*/ 290945 w 622588"/>
                  <a:gd name="connsiteY15" fmla="*/ 91440 h 171797"/>
                  <a:gd name="connsiteX16" fmla="*/ 307571 w 622588"/>
                  <a:gd name="connsiteY16" fmla="*/ 96982 h 171797"/>
                  <a:gd name="connsiteX17" fmla="*/ 315883 w 622588"/>
                  <a:gd name="connsiteY17" fmla="*/ 99753 h 171797"/>
                  <a:gd name="connsiteX18" fmla="*/ 332509 w 622588"/>
                  <a:gd name="connsiteY18" fmla="*/ 102524 h 171797"/>
                  <a:gd name="connsiteX19" fmla="*/ 396240 w 622588"/>
                  <a:gd name="connsiteY19" fmla="*/ 94211 h 171797"/>
                  <a:gd name="connsiteX20" fmla="*/ 404552 w 622588"/>
                  <a:gd name="connsiteY20" fmla="*/ 91440 h 171797"/>
                  <a:gd name="connsiteX21" fmla="*/ 412865 w 622588"/>
                  <a:gd name="connsiteY21" fmla="*/ 88669 h 171797"/>
                  <a:gd name="connsiteX22" fmla="*/ 429491 w 622588"/>
                  <a:gd name="connsiteY22" fmla="*/ 77586 h 171797"/>
                  <a:gd name="connsiteX23" fmla="*/ 437803 w 622588"/>
                  <a:gd name="connsiteY23" fmla="*/ 72044 h 171797"/>
                  <a:gd name="connsiteX24" fmla="*/ 446116 w 622588"/>
                  <a:gd name="connsiteY24" fmla="*/ 63731 h 171797"/>
                  <a:gd name="connsiteX25" fmla="*/ 454429 w 622588"/>
                  <a:gd name="connsiteY25" fmla="*/ 58189 h 171797"/>
                  <a:gd name="connsiteX26" fmla="*/ 471054 w 622588"/>
                  <a:gd name="connsiteY26" fmla="*/ 41564 h 171797"/>
                  <a:gd name="connsiteX27" fmla="*/ 495992 w 622588"/>
                  <a:gd name="connsiteY27" fmla="*/ 24939 h 171797"/>
                  <a:gd name="connsiteX28" fmla="*/ 504305 w 622588"/>
                  <a:gd name="connsiteY28" fmla="*/ 19397 h 171797"/>
                  <a:gd name="connsiteX29" fmla="*/ 512618 w 622588"/>
                  <a:gd name="connsiteY29" fmla="*/ 16626 h 171797"/>
                  <a:gd name="connsiteX30" fmla="*/ 520931 w 622588"/>
                  <a:gd name="connsiteY30" fmla="*/ 11084 h 171797"/>
                  <a:gd name="connsiteX31" fmla="*/ 537556 w 622588"/>
                  <a:gd name="connsiteY31" fmla="*/ 5542 h 171797"/>
                  <a:gd name="connsiteX32" fmla="*/ 556952 w 622588"/>
                  <a:gd name="connsiteY32" fmla="*/ 0 h 171797"/>
                  <a:gd name="connsiteX33" fmla="*/ 595745 w 622588"/>
                  <a:gd name="connsiteY33" fmla="*/ 2771 h 171797"/>
                  <a:gd name="connsiteX34" fmla="*/ 612371 w 622588"/>
                  <a:gd name="connsiteY34" fmla="*/ 8313 h 171797"/>
                  <a:gd name="connsiteX35" fmla="*/ 617912 w 622588"/>
                  <a:gd name="connsiteY35" fmla="*/ 36022 h 171797"/>
                  <a:gd name="connsiteX36" fmla="*/ 609600 w 622588"/>
                  <a:gd name="connsiteY36" fmla="*/ 38793 h 171797"/>
                  <a:gd name="connsiteX37" fmla="*/ 601287 w 622588"/>
                  <a:gd name="connsiteY37" fmla="*/ 44335 h 171797"/>
                  <a:gd name="connsiteX38" fmla="*/ 584661 w 622588"/>
                  <a:gd name="connsiteY38" fmla="*/ 49877 h 171797"/>
                  <a:gd name="connsiteX39" fmla="*/ 576349 w 622588"/>
                  <a:gd name="connsiteY39" fmla="*/ 52648 h 171797"/>
                  <a:gd name="connsiteX40" fmla="*/ 568036 w 622588"/>
                  <a:gd name="connsiteY40" fmla="*/ 55419 h 171797"/>
                  <a:gd name="connsiteX41" fmla="*/ 559723 w 622588"/>
                  <a:gd name="connsiteY41" fmla="*/ 60960 h 171797"/>
                  <a:gd name="connsiteX42" fmla="*/ 543098 w 622588"/>
                  <a:gd name="connsiteY42" fmla="*/ 66502 h 171797"/>
                  <a:gd name="connsiteX43" fmla="*/ 526472 w 622588"/>
                  <a:gd name="connsiteY43" fmla="*/ 74815 h 171797"/>
                  <a:gd name="connsiteX44" fmla="*/ 518160 w 622588"/>
                  <a:gd name="connsiteY44" fmla="*/ 80357 h 171797"/>
                  <a:gd name="connsiteX45" fmla="*/ 493221 w 622588"/>
                  <a:gd name="connsiteY45" fmla="*/ 88669 h 171797"/>
                  <a:gd name="connsiteX46" fmla="*/ 484909 w 622588"/>
                  <a:gd name="connsiteY46" fmla="*/ 91440 h 171797"/>
                  <a:gd name="connsiteX47" fmla="*/ 476596 w 622588"/>
                  <a:gd name="connsiteY47" fmla="*/ 94211 h 171797"/>
                  <a:gd name="connsiteX48" fmla="*/ 468283 w 622588"/>
                  <a:gd name="connsiteY48" fmla="*/ 99753 h 171797"/>
                  <a:gd name="connsiteX49" fmla="*/ 443345 w 622588"/>
                  <a:gd name="connsiteY49" fmla="*/ 108066 h 171797"/>
                  <a:gd name="connsiteX50" fmla="*/ 435032 w 622588"/>
                  <a:gd name="connsiteY50" fmla="*/ 110837 h 171797"/>
                  <a:gd name="connsiteX51" fmla="*/ 426720 w 622588"/>
                  <a:gd name="connsiteY51" fmla="*/ 116379 h 171797"/>
                  <a:gd name="connsiteX52" fmla="*/ 418407 w 622588"/>
                  <a:gd name="connsiteY52" fmla="*/ 119149 h 171797"/>
                  <a:gd name="connsiteX53" fmla="*/ 393469 w 622588"/>
                  <a:gd name="connsiteY53" fmla="*/ 124691 h 171797"/>
                  <a:gd name="connsiteX54" fmla="*/ 385156 w 622588"/>
                  <a:gd name="connsiteY54" fmla="*/ 127462 h 171797"/>
                  <a:gd name="connsiteX55" fmla="*/ 368531 w 622588"/>
                  <a:gd name="connsiteY55" fmla="*/ 130233 h 171797"/>
                  <a:gd name="connsiteX56" fmla="*/ 302029 w 622588"/>
                  <a:gd name="connsiteY56" fmla="*/ 127462 h 171797"/>
                  <a:gd name="connsiteX57" fmla="*/ 288174 w 622588"/>
                  <a:gd name="connsiteY57" fmla="*/ 124691 h 171797"/>
                  <a:gd name="connsiteX58" fmla="*/ 271549 w 622588"/>
                  <a:gd name="connsiteY58" fmla="*/ 119149 h 171797"/>
                  <a:gd name="connsiteX59" fmla="*/ 241069 w 622588"/>
                  <a:gd name="connsiteY59" fmla="*/ 116379 h 171797"/>
                  <a:gd name="connsiteX60" fmla="*/ 174567 w 622588"/>
                  <a:gd name="connsiteY60" fmla="*/ 119149 h 171797"/>
                  <a:gd name="connsiteX61" fmla="*/ 163483 w 622588"/>
                  <a:gd name="connsiteY61" fmla="*/ 121920 h 171797"/>
                  <a:gd name="connsiteX62" fmla="*/ 138545 w 622588"/>
                  <a:gd name="connsiteY62" fmla="*/ 133004 h 171797"/>
                  <a:gd name="connsiteX63" fmla="*/ 130232 w 622588"/>
                  <a:gd name="connsiteY63" fmla="*/ 135775 h 171797"/>
                  <a:gd name="connsiteX64" fmla="*/ 110836 w 622588"/>
                  <a:gd name="connsiteY64" fmla="*/ 146859 h 171797"/>
                  <a:gd name="connsiteX65" fmla="*/ 102523 w 622588"/>
                  <a:gd name="connsiteY65" fmla="*/ 152400 h 171797"/>
                  <a:gd name="connsiteX66" fmla="*/ 94211 w 622588"/>
                  <a:gd name="connsiteY66" fmla="*/ 155171 h 171797"/>
                  <a:gd name="connsiteX67" fmla="*/ 77585 w 622588"/>
                  <a:gd name="connsiteY67" fmla="*/ 163484 h 171797"/>
                  <a:gd name="connsiteX68" fmla="*/ 66501 w 622588"/>
                  <a:gd name="connsiteY68" fmla="*/ 166255 h 171797"/>
                  <a:gd name="connsiteX69" fmla="*/ 49876 w 622588"/>
                  <a:gd name="connsiteY69" fmla="*/ 171797 h 171797"/>
                  <a:gd name="connsiteX70" fmla="*/ 8312 w 622588"/>
                  <a:gd name="connsiteY70" fmla="*/ 166255 h 171797"/>
                  <a:gd name="connsiteX71" fmla="*/ 0 w 622588"/>
                  <a:gd name="connsiteY71" fmla="*/ 160713 h 171797"/>
                  <a:gd name="connsiteX72" fmla="*/ 2771 w 622588"/>
                  <a:gd name="connsiteY72" fmla="*/ 133004 h 171797"/>
                  <a:gd name="connsiteX73" fmla="*/ 13854 w 622588"/>
                  <a:gd name="connsiteY73" fmla="*/ 121920 h 171797"/>
                  <a:gd name="connsiteX74" fmla="*/ 22167 w 622588"/>
                  <a:gd name="connsiteY74" fmla="*/ 116379 h 171797"/>
                  <a:gd name="connsiteX75" fmla="*/ 22167 w 622588"/>
                  <a:gd name="connsiteY75" fmla="*/ 110837 h 171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622588" h="171797">
                    <a:moveTo>
                      <a:pt x="22167" y="110837"/>
                    </a:moveTo>
                    <a:cubicBezTo>
                      <a:pt x="25861" y="109452"/>
                      <a:pt x="37015" y="109438"/>
                      <a:pt x="44334" y="108066"/>
                    </a:cubicBezTo>
                    <a:cubicBezTo>
                      <a:pt x="51820" y="106662"/>
                      <a:pt x="66501" y="102524"/>
                      <a:pt x="66501" y="102524"/>
                    </a:cubicBezTo>
                    <a:cubicBezTo>
                      <a:pt x="79675" y="93741"/>
                      <a:pt x="71654" y="98036"/>
                      <a:pt x="91440" y="91440"/>
                    </a:cubicBezTo>
                    <a:cubicBezTo>
                      <a:pt x="94211" y="90516"/>
                      <a:pt x="97322" y="90289"/>
                      <a:pt x="99752" y="88669"/>
                    </a:cubicBezTo>
                    <a:lnTo>
                      <a:pt x="124691" y="72044"/>
                    </a:lnTo>
                    <a:cubicBezTo>
                      <a:pt x="127462" y="70197"/>
                      <a:pt x="129844" y="67555"/>
                      <a:pt x="133003" y="66502"/>
                    </a:cubicBezTo>
                    <a:lnTo>
                      <a:pt x="157941" y="58189"/>
                    </a:lnTo>
                    <a:lnTo>
                      <a:pt x="166254" y="55419"/>
                    </a:lnTo>
                    <a:cubicBezTo>
                      <a:pt x="182880" y="56342"/>
                      <a:pt x="199608" y="56124"/>
                      <a:pt x="216131" y="58189"/>
                    </a:cubicBezTo>
                    <a:cubicBezTo>
                      <a:pt x="221927" y="58913"/>
                      <a:pt x="227214" y="61884"/>
                      <a:pt x="232756" y="63731"/>
                    </a:cubicBezTo>
                    <a:lnTo>
                      <a:pt x="241069" y="66502"/>
                    </a:lnTo>
                    <a:cubicBezTo>
                      <a:pt x="246611" y="70197"/>
                      <a:pt x="251375" y="75480"/>
                      <a:pt x="257694" y="77586"/>
                    </a:cubicBezTo>
                    <a:cubicBezTo>
                      <a:pt x="260465" y="78510"/>
                      <a:pt x="263394" y="79051"/>
                      <a:pt x="266007" y="80357"/>
                    </a:cubicBezTo>
                    <a:cubicBezTo>
                      <a:pt x="268986" y="81846"/>
                      <a:pt x="271277" y="84546"/>
                      <a:pt x="274320" y="85899"/>
                    </a:cubicBezTo>
                    <a:cubicBezTo>
                      <a:pt x="279658" y="88271"/>
                      <a:pt x="285403" y="89593"/>
                      <a:pt x="290945" y="91440"/>
                    </a:cubicBezTo>
                    <a:lnTo>
                      <a:pt x="307571" y="96982"/>
                    </a:lnTo>
                    <a:cubicBezTo>
                      <a:pt x="310342" y="97906"/>
                      <a:pt x="313002" y="99273"/>
                      <a:pt x="315883" y="99753"/>
                    </a:cubicBezTo>
                    <a:lnTo>
                      <a:pt x="332509" y="102524"/>
                    </a:lnTo>
                    <a:cubicBezTo>
                      <a:pt x="385442" y="99410"/>
                      <a:pt x="364694" y="104727"/>
                      <a:pt x="396240" y="94211"/>
                    </a:cubicBezTo>
                    <a:lnTo>
                      <a:pt x="404552" y="91440"/>
                    </a:lnTo>
                    <a:cubicBezTo>
                      <a:pt x="407323" y="90516"/>
                      <a:pt x="410435" y="90289"/>
                      <a:pt x="412865" y="88669"/>
                    </a:cubicBezTo>
                    <a:lnTo>
                      <a:pt x="429491" y="77586"/>
                    </a:lnTo>
                    <a:cubicBezTo>
                      <a:pt x="432262" y="75739"/>
                      <a:pt x="435448" y="74399"/>
                      <a:pt x="437803" y="72044"/>
                    </a:cubicBezTo>
                    <a:cubicBezTo>
                      <a:pt x="440574" y="69273"/>
                      <a:pt x="443106" y="66240"/>
                      <a:pt x="446116" y="63731"/>
                    </a:cubicBezTo>
                    <a:cubicBezTo>
                      <a:pt x="448674" y="61599"/>
                      <a:pt x="451940" y="60402"/>
                      <a:pt x="454429" y="58189"/>
                    </a:cubicBezTo>
                    <a:cubicBezTo>
                      <a:pt x="460287" y="52982"/>
                      <a:pt x="464533" y="45911"/>
                      <a:pt x="471054" y="41564"/>
                    </a:cubicBezTo>
                    <a:lnTo>
                      <a:pt x="495992" y="24939"/>
                    </a:lnTo>
                    <a:cubicBezTo>
                      <a:pt x="498763" y="23092"/>
                      <a:pt x="501146" y="20450"/>
                      <a:pt x="504305" y="19397"/>
                    </a:cubicBezTo>
                    <a:cubicBezTo>
                      <a:pt x="507076" y="18473"/>
                      <a:pt x="510005" y="17932"/>
                      <a:pt x="512618" y="16626"/>
                    </a:cubicBezTo>
                    <a:cubicBezTo>
                      <a:pt x="515597" y="15137"/>
                      <a:pt x="517888" y="12437"/>
                      <a:pt x="520931" y="11084"/>
                    </a:cubicBezTo>
                    <a:cubicBezTo>
                      <a:pt x="526269" y="8711"/>
                      <a:pt x="532014" y="7389"/>
                      <a:pt x="537556" y="5542"/>
                    </a:cubicBezTo>
                    <a:cubicBezTo>
                      <a:pt x="549480" y="1567"/>
                      <a:pt x="543038" y="3479"/>
                      <a:pt x="556952" y="0"/>
                    </a:cubicBezTo>
                    <a:cubicBezTo>
                      <a:pt x="569883" y="924"/>
                      <a:pt x="582924" y="848"/>
                      <a:pt x="595745" y="2771"/>
                    </a:cubicBezTo>
                    <a:cubicBezTo>
                      <a:pt x="601522" y="3638"/>
                      <a:pt x="612371" y="8313"/>
                      <a:pt x="612371" y="8313"/>
                    </a:cubicBezTo>
                    <a:cubicBezTo>
                      <a:pt x="621976" y="17919"/>
                      <a:pt x="626778" y="18289"/>
                      <a:pt x="617912" y="36022"/>
                    </a:cubicBezTo>
                    <a:cubicBezTo>
                      <a:pt x="616606" y="38634"/>
                      <a:pt x="612212" y="37487"/>
                      <a:pt x="609600" y="38793"/>
                    </a:cubicBezTo>
                    <a:cubicBezTo>
                      <a:pt x="606621" y="40282"/>
                      <a:pt x="604330" y="42982"/>
                      <a:pt x="601287" y="44335"/>
                    </a:cubicBezTo>
                    <a:cubicBezTo>
                      <a:pt x="595949" y="46708"/>
                      <a:pt x="590203" y="48030"/>
                      <a:pt x="584661" y="49877"/>
                    </a:cubicBezTo>
                    <a:lnTo>
                      <a:pt x="576349" y="52648"/>
                    </a:lnTo>
                    <a:cubicBezTo>
                      <a:pt x="573578" y="53572"/>
                      <a:pt x="570466" y="53799"/>
                      <a:pt x="568036" y="55419"/>
                    </a:cubicBezTo>
                    <a:cubicBezTo>
                      <a:pt x="565265" y="57266"/>
                      <a:pt x="562766" y="59608"/>
                      <a:pt x="559723" y="60960"/>
                    </a:cubicBezTo>
                    <a:cubicBezTo>
                      <a:pt x="554385" y="63332"/>
                      <a:pt x="547958" y="63262"/>
                      <a:pt x="543098" y="66502"/>
                    </a:cubicBezTo>
                    <a:cubicBezTo>
                      <a:pt x="532355" y="73664"/>
                      <a:pt x="537944" y="70991"/>
                      <a:pt x="526472" y="74815"/>
                    </a:cubicBezTo>
                    <a:cubicBezTo>
                      <a:pt x="523701" y="76662"/>
                      <a:pt x="521203" y="79004"/>
                      <a:pt x="518160" y="80357"/>
                    </a:cubicBezTo>
                    <a:cubicBezTo>
                      <a:pt x="518133" y="80369"/>
                      <a:pt x="497392" y="87279"/>
                      <a:pt x="493221" y="88669"/>
                    </a:cubicBezTo>
                    <a:lnTo>
                      <a:pt x="484909" y="91440"/>
                    </a:lnTo>
                    <a:cubicBezTo>
                      <a:pt x="482138" y="92364"/>
                      <a:pt x="479026" y="92591"/>
                      <a:pt x="476596" y="94211"/>
                    </a:cubicBezTo>
                    <a:cubicBezTo>
                      <a:pt x="473825" y="96058"/>
                      <a:pt x="471326" y="98400"/>
                      <a:pt x="468283" y="99753"/>
                    </a:cubicBezTo>
                    <a:cubicBezTo>
                      <a:pt x="468280" y="99755"/>
                      <a:pt x="447503" y="106680"/>
                      <a:pt x="443345" y="108066"/>
                    </a:cubicBezTo>
                    <a:lnTo>
                      <a:pt x="435032" y="110837"/>
                    </a:lnTo>
                    <a:cubicBezTo>
                      <a:pt x="432261" y="112684"/>
                      <a:pt x="429699" y="114890"/>
                      <a:pt x="426720" y="116379"/>
                    </a:cubicBezTo>
                    <a:cubicBezTo>
                      <a:pt x="424108" y="117685"/>
                      <a:pt x="421215" y="118347"/>
                      <a:pt x="418407" y="119149"/>
                    </a:cubicBezTo>
                    <a:cubicBezTo>
                      <a:pt x="398466" y="124845"/>
                      <a:pt x="416360" y="118968"/>
                      <a:pt x="393469" y="124691"/>
                    </a:cubicBezTo>
                    <a:cubicBezTo>
                      <a:pt x="390635" y="125399"/>
                      <a:pt x="388007" y="126828"/>
                      <a:pt x="385156" y="127462"/>
                    </a:cubicBezTo>
                    <a:cubicBezTo>
                      <a:pt x="379672" y="128681"/>
                      <a:pt x="374073" y="129309"/>
                      <a:pt x="368531" y="130233"/>
                    </a:cubicBezTo>
                    <a:cubicBezTo>
                      <a:pt x="346364" y="129309"/>
                      <a:pt x="324163" y="128989"/>
                      <a:pt x="302029" y="127462"/>
                    </a:cubicBezTo>
                    <a:cubicBezTo>
                      <a:pt x="297330" y="127138"/>
                      <a:pt x="292718" y="125930"/>
                      <a:pt x="288174" y="124691"/>
                    </a:cubicBezTo>
                    <a:cubicBezTo>
                      <a:pt x="282538" y="123154"/>
                      <a:pt x="277366" y="119678"/>
                      <a:pt x="271549" y="119149"/>
                    </a:cubicBezTo>
                    <a:lnTo>
                      <a:pt x="241069" y="116379"/>
                    </a:lnTo>
                    <a:cubicBezTo>
                      <a:pt x="218902" y="117302"/>
                      <a:pt x="196697" y="117569"/>
                      <a:pt x="174567" y="119149"/>
                    </a:cubicBezTo>
                    <a:cubicBezTo>
                      <a:pt x="170768" y="119420"/>
                      <a:pt x="167096" y="120716"/>
                      <a:pt x="163483" y="121920"/>
                    </a:cubicBezTo>
                    <a:cubicBezTo>
                      <a:pt x="144152" y="128364"/>
                      <a:pt x="155441" y="125763"/>
                      <a:pt x="138545" y="133004"/>
                    </a:cubicBezTo>
                    <a:cubicBezTo>
                      <a:pt x="135860" y="134155"/>
                      <a:pt x="133003" y="134851"/>
                      <a:pt x="130232" y="135775"/>
                    </a:cubicBezTo>
                    <a:cubicBezTo>
                      <a:pt x="103444" y="155868"/>
                      <a:pt x="131985" y="136286"/>
                      <a:pt x="110836" y="146859"/>
                    </a:cubicBezTo>
                    <a:cubicBezTo>
                      <a:pt x="107857" y="148348"/>
                      <a:pt x="105502" y="150911"/>
                      <a:pt x="102523" y="152400"/>
                    </a:cubicBezTo>
                    <a:cubicBezTo>
                      <a:pt x="99911" y="153706"/>
                      <a:pt x="96823" y="153865"/>
                      <a:pt x="94211" y="155171"/>
                    </a:cubicBezTo>
                    <a:cubicBezTo>
                      <a:pt x="78021" y="163267"/>
                      <a:pt x="93835" y="158841"/>
                      <a:pt x="77585" y="163484"/>
                    </a:cubicBezTo>
                    <a:cubicBezTo>
                      <a:pt x="73923" y="164530"/>
                      <a:pt x="70149" y="165161"/>
                      <a:pt x="66501" y="166255"/>
                    </a:cubicBezTo>
                    <a:cubicBezTo>
                      <a:pt x="60906" y="167934"/>
                      <a:pt x="49876" y="171797"/>
                      <a:pt x="49876" y="171797"/>
                    </a:cubicBezTo>
                    <a:cubicBezTo>
                      <a:pt x="42450" y="171178"/>
                      <a:pt x="19630" y="171914"/>
                      <a:pt x="8312" y="166255"/>
                    </a:cubicBezTo>
                    <a:cubicBezTo>
                      <a:pt x="5334" y="164766"/>
                      <a:pt x="2771" y="162560"/>
                      <a:pt x="0" y="160713"/>
                    </a:cubicBezTo>
                    <a:cubicBezTo>
                      <a:pt x="924" y="151477"/>
                      <a:pt x="1360" y="142178"/>
                      <a:pt x="2771" y="133004"/>
                    </a:cubicBezTo>
                    <a:cubicBezTo>
                      <a:pt x="4618" y="120996"/>
                      <a:pt x="4616" y="126538"/>
                      <a:pt x="13854" y="121920"/>
                    </a:cubicBezTo>
                    <a:cubicBezTo>
                      <a:pt x="16833" y="120431"/>
                      <a:pt x="19124" y="117731"/>
                      <a:pt x="22167" y="116379"/>
                    </a:cubicBezTo>
                    <a:cubicBezTo>
                      <a:pt x="43603" y="106853"/>
                      <a:pt x="18473" y="112222"/>
                      <a:pt x="22167" y="110837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48" name="Forme libre 47"/>
              <p:cNvSpPr/>
              <p:nvPr/>
            </p:nvSpPr>
            <p:spPr>
              <a:xfrm rot="16728042">
                <a:off x="6571547" y="2434718"/>
                <a:ext cx="342774" cy="114307"/>
              </a:xfrm>
              <a:custGeom>
                <a:avLst/>
                <a:gdLst>
                  <a:gd name="connsiteX0" fmla="*/ 22167 w 622588"/>
                  <a:gd name="connsiteY0" fmla="*/ 110837 h 171797"/>
                  <a:gd name="connsiteX1" fmla="*/ 44334 w 622588"/>
                  <a:gd name="connsiteY1" fmla="*/ 108066 h 171797"/>
                  <a:gd name="connsiteX2" fmla="*/ 66501 w 622588"/>
                  <a:gd name="connsiteY2" fmla="*/ 102524 h 171797"/>
                  <a:gd name="connsiteX3" fmla="*/ 91440 w 622588"/>
                  <a:gd name="connsiteY3" fmla="*/ 91440 h 171797"/>
                  <a:gd name="connsiteX4" fmla="*/ 99752 w 622588"/>
                  <a:gd name="connsiteY4" fmla="*/ 88669 h 171797"/>
                  <a:gd name="connsiteX5" fmla="*/ 124691 w 622588"/>
                  <a:gd name="connsiteY5" fmla="*/ 72044 h 171797"/>
                  <a:gd name="connsiteX6" fmla="*/ 133003 w 622588"/>
                  <a:gd name="connsiteY6" fmla="*/ 66502 h 171797"/>
                  <a:gd name="connsiteX7" fmla="*/ 157941 w 622588"/>
                  <a:gd name="connsiteY7" fmla="*/ 58189 h 171797"/>
                  <a:gd name="connsiteX8" fmla="*/ 166254 w 622588"/>
                  <a:gd name="connsiteY8" fmla="*/ 55419 h 171797"/>
                  <a:gd name="connsiteX9" fmla="*/ 216131 w 622588"/>
                  <a:gd name="connsiteY9" fmla="*/ 58189 h 171797"/>
                  <a:gd name="connsiteX10" fmla="*/ 232756 w 622588"/>
                  <a:gd name="connsiteY10" fmla="*/ 63731 h 171797"/>
                  <a:gd name="connsiteX11" fmla="*/ 241069 w 622588"/>
                  <a:gd name="connsiteY11" fmla="*/ 66502 h 171797"/>
                  <a:gd name="connsiteX12" fmla="*/ 257694 w 622588"/>
                  <a:gd name="connsiteY12" fmla="*/ 77586 h 171797"/>
                  <a:gd name="connsiteX13" fmla="*/ 266007 w 622588"/>
                  <a:gd name="connsiteY13" fmla="*/ 80357 h 171797"/>
                  <a:gd name="connsiteX14" fmla="*/ 274320 w 622588"/>
                  <a:gd name="connsiteY14" fmla="*/ 85899 h 171797"/>
                  <a:gd name="connsiteX15" fmla="*/ 290945 w 622588"/>
                  <a:gd name="connsiteY15" fmla="*/ 91440 h 171797"/>
                  <a:gd name="connsiteX16" fmla="*/ 307571 w 622588"/>
                  <a:gd name="connsiteY16" fmla="*/ 96982 h 171797"/>
                  <a:gd name="connsiteX17" fmla="*/ 315883 w 622588"/>
                  <a:gd name="connsiteY17" fmla="*/ 99753 h 171797"/>
                  <a:gd name="connsiteX18" fmla="*/ 332509 w 622588"/>
                  <a:gd name="connsiteY18" fmla="*/ 102524 h 171797"/>
                  <a:gd name="connsiteX19" fmla="*/ 396240 w 622588"/>
                  <a:gd name="connsiteY19" fmla="*/ 94211 h 171797"/>
                  <a:gd name="connsiteX20" fmla="*/ 404552 w 622588"/>
                  <a:gd name="connsiteY20" fmla="*/ 91440 h 171797"/>
                  <a:gd name="connsiteX21" fmla="*/ 412865 w 622588"/>
                  <a:gd name="connsiteY21" fmla="*/ 88669 h 171797"/>
                  <a:gd name="connsiteX22" fmla="*/ 429491 w 622588"/>
                  <a:gd name="connsiteY22" fmla="*/ 77586 h 171797"/>
                  <a:gd name="connsiteX23" fmla="*/ 437803 w 622588"/>
                  <a:gd name="connsiteY23" fmla="*/ 72044 h 171797"/>
                  <a:gd name="connsiteX24" fmla="*/ 446116 w 622588"/>
                  <a:gd name="connsiteY24" fmla="*/ 63731 h 171797"/>
                  <a:gd name="connsiteX25" fmla="*/ 454429 w 622588"/>
                  <a:gd name="connsiteY25" fmla="*/ 58189 h 171797"/>
                  <a:gd name="connsiteX26" fmla="*/ 471054 w 622588"/>
                  <a:gd name="connsiteY26" fmla="*/ 41564 h 171797"/>
                  <a:gd name="connsiteX27" fmla="*/ 495992 w 622588"/>
                  <a:gd name="connsiteY27" fmla="*/ 24939 h 171797"/>
                  <a:gd name="connsiteX28" fmla="*/ 504305 w 622588"/>
                  <a:gd name="connsiteY28" fmla="*/ 19397 h 171797"/>
                  <a:gd name="connsiteX29" fmla="*/ 512618 w 622588"/>
                  <a:gd name="connsiteY29" fmla="*/ 16626 h 171797"/>
                  <a:gd name="connsiteX30" fmla="*/ 520931 w 622588"/>
                  <a:gd name="connsiteY30" fmla="*/ 11084 h 171797"/>
                  <a:gd name="connsiteX31" fmla="*/ 537556 w 622588"/>
                  <a:gd name="connsiteY31" fmla="*/ 5542 h 171797"/>
                  <a:gd name="connsiteX32" fmla="*/ 556952 w 622588"/>
                  <a:gd name="connsiteY32" fmla="*/ 0 h 171797"/>
                  <a:gd name="connsiteX33" fmla="*/ 595745 w 622588"/>
                  <a:gd name="connsiteY33" fmla="*/ 2771 h 171797"/>
                  <a:gd name="connsiteX34" fmla="*/ 612371 w 622588"/>
                  <a:gd name="connsiteY34" fmla="*/ 8313 h 171797"/>
                  <a:gd name="connsiteX35" fmla="*/ 617912 w 622588"/>
                  <a:gd name="connsiteY35" fmla="*/ 36022 h 171797"/>
                  <a:gd name="connsiteX36" fmla="*/ 609600 w 622588"/>
                  <a:gd name="connsiteY36" fmla="*/ 38793 h 171797"/>
                  <a:gd name="connsiteX37" fmla="*/ 601287 w 622588"/>
                  <a:gd name="connsiteY37" fmla="*/ 44335 h 171797"/>
                  <a:gd name="connsiteX38" fmla="*/ 584661 w 622588"/>
                  <a:gd name="connsiteY38" fmla="*/ 49877 h 171797"/>
                  <a:gd name="connsiteX39" fmla="*/ 576349 w 622588"/>
                  <a:gd name="connsiteY39" fmla="*/ 52648 h 171797"/>
                  <a:gd name="connsiteX40" fmla="*/ 568036 w 622588"/>
                  <a:gd name="connsiteY40" fmla="*/ 55419 h 171797"/>
                  <a:gd name="connsiteX41" fmla="*/ 559723 w 622588"/>
                  <a:gd name="connsiteY41" fmla="*/ 60960 h 171797"/>
                  <a:gd name="connsiteX42" fmla="*/ 543098 w 622588"/>
                  <a:gd name="connsiteY42" fmla="*/ 66502 h 171797"/>
                  <a:gd name="connsiteX43" fmla="*/ 526472 w 622588"/>
                  <a:gd name="connsiteY43" fmla="*/ 74815 h 171797"/>
                  <a:gd name="connsiteX44" fmla="*/ 518160 w 622588"/>
                  <a:gd name="connsiteY44" fmla="*/ 80357 h 171797"/>
                  <a:gd name="connsiteX45" fmla="*/ 493221 w 622588"/>
                  <a:gd name="connsiteY45" fmla="*/ 88669 h 171797"/>
                  <a:gd name="connsiteX46" fmla="*/ 484909 w 622588"/>
                  <a:gd name="connsiteY46" fmla="*/ 91440 h 171797"/>
                  <a:gd name="connsiteX47" fmla="*/ 476596 w 622588"/>
                  <a:gd name="connsiteY47" fmla="*/ 94211 h 171797"/>
                  <a:gd name="connsiteX48" fmla="*/ 468283 w 622588"/>
                  <a:gd name="connsiteY48" fmla="*/ 99753 h 171797"/>
                  <a:gd name="connsiteX49" fmla="*/ 443345 w 622588"/>
                  <a:gd name="connsiteY49" fmla="*/ 108066 h 171797"/>
                  <a:gd name="connsiteX50" fmla="*/ 435032 w 622588"/>
                  <a:gd name="connsiteY50" fmla="*/ 110837 h 171797"/>
                  <a:gd name="connsiteX51" fmla="*/ 426720 w 622588"/>
                  <a:gd name="connsiteY51" fmla="*/ 116379 h 171797"/>
                  <a:gd name="connsiteX52" fmla="*/ 418407 w 622588"/>
                  <a:gd name="connsiteY52" fmla="*/ 119149 h 171797"/>
                  <a:gd name="connsiteX53" fmla="*/ 393469 w 622588"/>
                  <a:gd name="connsiteY53" fmla="*/ 124691 h 171797"/>
                  <a:gd name="connsiteX54" fmla="*/ 385156 w 622588"/>
                  <a:gd name="connsiteY54" fmla="*/ 127462 h 171797"/>
                  <a:gd name="connsiteX55" fmla="*/ 368531 w 622588"/>
                  <a:gd name="connsiteY55" fmla="*/ 130233 h 171797"/>
                  <a:gd name="connsiteX56" fmla="*/ 302029 w 622588"/>
                  <a:gd name="connsiteY56" fmla="*/ 127462 h 171797"/>
                  <a:gd name="connsiteX57" fmla="*/ 288174 w 622588"/>
                  <a:gd name="connsiteY57" fmla="*/ 124691 h 171797"/>
                  <a:gd name="connsiteX58" fmla="*/ 271549 w 622588"/>
                  <a:gd name="connsiteY58" fmla="*/ 119149 h 171797"/>
                  <a:gd name="connsiteX59" fmla="*/ 241069 w 622588"/>
                  <a:gd name="connsiteY59" fmla="*/ 116379 h 171797"/>
                  <a:gd name="connsiteX60" fmla="*/ 174567 w 622588"/>
                  <a:gd name="connsiteY60" fmla="*/ 119149 h 171797"/>
                  <a:gd name="connsiteX61" fmla="*/ 163483 w 622588"/>
                  <a:gd name="connsiteY61" fmla="*/ 121920 h 171797"/>
                  <a:gd name="connsiteX62" fmla="*/ 138545 w 622588"/>
                  <a:gd name="connsiteY62" fmla="*/ 133004 h 171797"/>
                  <a:gd name="connsiteX63" fmla="*/ 130232 w 622588"/>
                  <a:gd name="connsiteY63" fmla="*/ 135775 h 171797"/>
                  <a:gd name="connsiteX64" fmla="*/ 110836 w 622588"/>
                  <a:gd name="connsiteY64" fmla="*/ 146859 h 171797"/>
                  <a:gd name="connsiteX65" fmla="*/ 102523 w 622588"/>
                  <a:gd name="connsiteY65" fmla="*/ 152400 h 171797"/>
                  <a:gd name="connsiteX66" fmla="*/ 94211 w 622588"/>
                  <a:gd name="connsiteY66" fmla="*/ 155171 h 171797"/>
                  <a:gd name="connsiteX67" fmla="*/ 77585 w 622588"/>
                  <a:gd name="connsiteY67" fmla="*/ 163484 h 171797"/>
                  <a:gd name="connsiteX68" fmla="*/ 66501 w 622588"/>
                  <a:gd name="connsiteY68" fmla="*/ 166255 h 171797"/>
                  <a:gd name="connsiteX69" fmla="*/ 49876 w 622588"/>
                  <a:gd name="connsiteY69" fmla="*/ 171797 h 171797"/>
                  <a:gd name="connsiteX70" fmla="*/ 8312 w 622588"/>
                  <a:gd name="connsiteY70" fmla="*/ 166255 h 171797"/>
                  <a:gd name="connsiteX71" fmla="*/ 0 w 622588"/>
                  <a:gd name="connsiteY71" fmla="*/ 160713 h 171797"/>
                  <a:gd name="connsiteX72" fmla="*/ 2771 w 622588"/>
                  <a:gd name="connsiteY72" fmla="*/ 133004 h 171797"/>
                  <a:gd name="connsiteX73" fmla="*/ 13854 w 622588"/>
                  <a:gd name="connsiteY73" fmla="*/ 121920 h 171797"/>
                  <a:gd name="connsiteX74" fmla="*/ 22167 w 622588"/>
                  <a:gd name="connsiteY74" fmla="*/ 116379 h 171797"/>
                  <a:gd name="connsiteX75" fmla="*/ 22167 w 622588"/>
                  <a:gd name="connsiteY75" fmla="*/ 110837 h 171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622588" h="171797">
                    <a:moveTo>
                      <a:pt x="22167" y="110837"/>
                    </a:moveTo>
                    <a:cubicBezTo>
                      <a:pt x="25861" y="109452"/>
                      <a:pt x="37015" y="109438"/>
                      <a:pt x="44334" y="108066"/>
                    </a:cubicBezTo>
                    <a:cubicBezTo>
                      <a:pt x="51820" y="106662"/>
                      <a:pt x="66501" y="102524"/>
                      <a:pt x="66501" y="102524"/>
                    </a:cubicBezTo>
                    <a:cubicBezTo>
                      <a:pt x="79675" y="93741"/>
                      <a:pt x="71654" y="98036"/>
                      <a:pt x="91440" y="91440"/>
                    </a:cubicBezTo>
                    <a:cubicBezTo>
                      <a:pt x="94211" y="90516"/>
                      <a:pt x="97322" y="90289"/>
                      <a:pt x="99752" y="88669"/>
                    </a:cubicBezTo>
                    <a:lnTo>
                      <a:pt x="124691" y="72044"/>
                    </a:lnTo>
                    <a:cubicBezTo>
                      <a:pt x="127462" y="70197"/>
                      <a:pt x="129844" y="67555"/>
                      <a:pt x="133003" y="66502"/>
                    </a:cubicBezTo>
                    <a:lnTo>
                      <a:pt x="157941" y="58189"/>
                    </a:lnTo>
                    <a:lnTo>
                      <a:pt x="166254" y="55419"/>
                    </a:lnTo>
                    <a:cubicBezTo>
                      <a:pt x="182880" y="56342"/>
                      <a:pt x="199608" y="56124"/>
                      <a:pt x="216131" y="58189"/>
                    </a:cubicBezTo>
                    <a:cubicBezTo>
                      <a:pt x="221927" y="58913"/>
                      <a:pt x="227214" y="61884"/>
                      <a:pt x="232756" y="63731"/>
                    </a:cubicBezTo>
                    <a:lnTo>
                      <a:pt x="241069" y="66502"/>
                    </a:lnTo>
                    <a:cubicBezTo>
                      <a:pt x="246611" y="70197"/>
                      <a:pt x="251375" y="75480"/>
                      <a:pt x="257694" y="77586"/>
                    </a:cubicBezTo>
                    <a:cubicBezTo>
                      <a:pt x="260465" y="78510"/>
                      <a:pt x="263394" y="79051"/>
                      <a:pt x="266007" y="80357"/>
                    </a:cubicBezTo>
                    <a:cubicBezTo>
                      <a:pt x="268986" y="81846"/>
                      <a:pt x="271277" y="84546"/>
                      <a:pt x="274320" y="85899"/>
                    </a:cubicBezTo>
                    <a:cubicBezTo>
                      <a:pt x="279658" y="88271"/>
                      <a:pt x="285403" y="89593"/>
                      <a:pt x="290945" y="91440"/>
                    </a:cubicBezTo>
                    <a:lnTo>
                      <a:pt x="307571" y="96982"/>
                    </a:lnTo>
                    <a:cubicBezTo>
                      <a:pt x="310342" y="97906"/>
                      <a:pt x="313002" y="99273"/>
                      <a:pt x="315883" y="99753"/>
                    </a:cubicBezTo>
                    <a:lnTo>
                      <a:pt x="332509" y="102524"/>
                    </a:lnTo>
                    <a:cubicBezTo>
                      <a:pt x="385442" y="99410"/>
                      <a:pt x="364694" y="104727"/>
                      <a:pt x="396240" y="94211"/>
                    </a:cubicBezTo>
                    <a:lnTo>
                      <a:pt x="404552" y="91440"/>
                    </a:lnTo>
                    <a:cubicBezTo>
                      <a:pt x="407323" y="90516"/>
                      <a:pt x="410435" y="90289"/>
                      <a:pt x="412865" y="88669"/>
                    </a:cubicBezTo>
                    <a:lnTo>
                      <a:pt x="429491" y="77586"/>
                    </a:lnTo>
                    <a:cubicBezTo>
                      <a:pt x="432262" y="75739"/>
                      <a:pt x="435448" y="74399"/>
                      <a:pt x="437803" y="72044"/>
                    </a:cubicBezTo>
                    <a:cubicBezTo>
                      <a:pt x="440574" y="69273"/>
                      <a:pt x="443106" y="66240"/>
                      <a:pt x="446116" y="63731"/>
                    </a:cubicBezTo>
                    <a:cubicBezTo>
                      <a:pt x="448674" y="61599"/>
                      <a:pt x="451940" y="60402"/>
                      <a:pt x="454429" y="58189"/>
                    </a:cubicBezTo>
                    <a:cubicBezTo>
                      <a:pt x="460287" y="52982"/>
                      <a:pt x="464533" y="45911"/>
                      <a:pt x="471054" y="41564"/>
                    </a:cubicBezTo>
                    <a:lnTo>
                      <a:pt x="495992" y="24939"/>
                    </a:lnTo>
                    <a:cubicBezTo>
                      <a:pt x="498763" y="23092"/>
                      <a:pt x="501146" y="20450"/>
                      <a:pt x="504305" y="19397"/>
                    </a:cubicBezTo>
                    <a:cubicBezTo>
                      <a:pt x="507076" y="18473"/>
                      <a:pt x="510005" y="17932"/>
                      <a:pt x="512618" y="16626"/>
                    </a:cubicBezTo>
                    <a:cubicBezTo>
                      <a:pt x="515597" y="15137"/>
                      <a:pt x="517888" y="12437"/>
                      <a:pt x="520931" y="11084"/>
                    </a:cubicBezTo>
                    <a:cubicBezTo>
                      <a:pt x="526269" y="8711"/>
                      <a:pt x="532014" y="7389"/>
                      <a:pt x="537556" y="5542"/>
                    </a:cubicBezTo>
                    <a:cubicBezTo>
                      <a:pt x="549480" y="1567"/>
                      <a:pt x="543038" y="3479"/>
                      <a:pt x="556952" y="0"/>
                    </a:cubicBezTo>
                    <a:cubicBezTo>
                      <a:pt x="569883" y="924"/>
                      <a:pt x="582924" y="848"/>
                      <a:pt x="595745" y="2771"/>
                    </a:cubicBezTo>
                    <a:cubicBezTo>
                      <a:pt x="601522" y="3638"/>
                      <a:pt x="612371" y="8313"/>
                      <a:pt x="612371" y="8313"/>
                    </a:cubicBezTo>
                    <a:cubicBezTo>
                      <a:pt x="621976" y="17919"/>
                      <a:pt x="626778" y="18289"/>
                      <a:pt x="617912" y="36022"/>
                    </a:cubicBezTo>
                    <a:cubicBezTo>
                      <a:pt x="616606" y="38634"/>
                      <a:pt x="612212" y="37487"/>
                      <a:pt x="609600" y="38793"/>
                    </a:cubicBezTo>
                    <a:cubicBezTo>
                      <a:pt x="606621" y="40282"/>
                      <a:pt x="604330" y="42982"/>
                      <a:pt x="601287" y="44335"/>
                    </a:cubicBezTo>
                    <a:cubicBezTo>
                      <a:pt x="595949" y="46708"/>
                      <a:pt x="590203" y="48030"/>
                      <a:pt x="584661" y="49877"/>
                    </a:cubicBezTo>
                    <a:lnTo>
                      <a:pt x="576349" y="52648"/>
                    </a:lnTo>
                    <a:cubicBezTo>
                      <a:pt x="573578" y="53572"/>
                      <a:pt x="570466" y="53799"/>
                      <a:pt x="568036" y="55419"/>
                    </a:cubicBezTo>
                    <a:cubicBezTo>
                      <a:pt x="565265" y="57266"/>
                      <a:pt x="562766" y="59608"/>
                      <a:pt x="559723" y="60960"/>
                    </a:cubicBezTo>
                    <a:cubicBezTo>
                      <a:pt x="554385" y="63332"/>
                      <a:pt x="547958" y="63262"/>
                      <a:pt x="543098" y="66502"/>
                    </a:cubicBezTo>
                    <a:cubicBezTo>
                      <a:pt x="532355" y="73664"/>
                      <a:pt x="537944" y="70991"/>
                      <a:pt x="526472" y="74815"/>
                    </a:cubicBezTo>
                    <a:cubicBezTo>
                      <a:pt x="523701" y="76662"/>
                      <a:pt x="521203" y="79004"/>
                      <a:pt x="518160" y="80357"/>
                    </a:cubicBezTo>
                    <a:cubicBezTo>
                      <a:pt x="518133" y="80369"/>
                      <a:pt x="497392" y="87279"/>
                      <a:pt x="493221" y="88669"/>
                    </a:cubicBezTo>
                    <a:lnTo>
                      <a:pt x="484909" y="91440"/>
                    </a:lnTo>
                    <a:cubicBezTo>
                      <a:pt x="482138" y="92364"/>
                      <a:pt x="479026" y="92591"/>
                      <a:pt x="476596" y="94211"/>
                    </a:cubicBezTo>
                    <a:cubicBezTo>
                      <a:pt x="473825" y="96058"/>
                      <a:pt x="471326" y="98400"/>
                      <a:pt x="468283" y="99753"/>
                    </a:cubicBezTo>
                    <a:cubicBezTo>
                      <a:pt x="468280" y="99755"/>
                      <a:pt x="447503" y="106680"/>
                      <a:pt x="443345" y="108066"/>
                    </a:cubicBezTo>
                    <a:lnTo>
                      <a:pt x="435032" y="110837"/>
                    </a:lnTo>
                    <a:cubicBezTo>
                      <a:pt x="432261" y="112684"/>
                      <a:pt x="429699" y="114890"/>
                      <a:pt x="426720" y="116379"/>
                    </a:cubicBezTo>
                    <a:cubicBezTo>
                      <a:pt x="424108" y="117685"/>
                      <a:pt x="421215" y="118347"/>
                      <a:pt x="418407" y="119149"/>
                    </a:cubicBezTo>
                    <a:cubicBezTo>
                      <a:pt x="398466" y="124845"/>
                      <a:pt x="416360" y="118968"/>
                      <a:pt x="393469" y="124691"/>
                    </a:cubicBezTo>
                    <a:cubicBezTo>
                      <a:pt x="390635" y="125399"/>
                      <a:pt x="388007" y="126828"/>
                      <a:pt x="385156" y="127462"/>
                    </a:cubicBezTo>
                    <a:cubicBezTo>
                      <a:pt x="379672" y="128681"/>
                      <a:pt x="374073" y="129309"/>
                      <a:pt x="368531" y="130233"/>
                    </a:cubicBezTo>
                    <a:cubicBezTo>
                      <a:pt x="346364" y="129309"/>
                      <a:pt x="324163" y="128989"/>
                      <a:pt x="302029" y="127462"/>
                    </a:cubicBezTo>
                    <a:cubicBezTo>
                      <a:pt x="297330" y="127138"/>
                      <a:pt x="292718" y="125930"/>
                      <a:pt x="288174" y="124691"/>
                    </a:cubicBezTo>
                    <a:cubicBezTo>
                      <a:pt x="282538" y="123154"/>
                      <a:pt x="277366" y="119678"/>
                      <a:pt x="271549" y="119149"/>
                    </a:cubicBezTo>
                    <a:lnTo>
                      <a:pt x="241069" y="116379"/>
                    </a:lnTo>
                    <a:cubicBezTo>
                      <a:pt x="218902" y="117302"/>
                      <a:pt x="196697" y="117569"/>
                      <a:pt x="174567" y="119149"/>
                    </a:cubicBezTo>
                    <a:cubicBezTo>
                      <a:pt x="170768" y="119420"/>
                      <a:pt x="167096" y="120716"/>
                      <a:pt x="163483" y="121920"/>
                    </a:cubicBezTo>
                    <a:cubicBezTo>
                      <a:pt x="144152" y="128364"/>
                      <a:pt x="155441" y="125763"/>
                      <a:pt x="138545" y="133004"/>
                    </a:cubicBezTo>
                    <a:cubicBezTo>
                      <a:pt x="135860" y="134155"/>
                      <a:pt x="133003" y="134851"/>
                      <a:pt x="130232" y="135775"/>
                    </a:cubicBezTo>
                    <a:cubicBezTo>
                      <a:pt x="103444" y="155868"/>
                      <a:pt x="131985" y="136286"/>
                      <a:pt x="110836" y="146859"/>
                    </a:cubicBezTo>
                    <a:cubicBezTo>
                      <a:pt x="107857" y="148348"/>
                      <a:pt x="105502" y="150911"/>
                      <a:pt x="102523" y="152400"/>
                    </a:cubicBezTo>
                    <a:cubicBezTo>
                      <a:pt x="99911" y="153706"/>
                      <a:pt x="96823" y="153865"/>
                      <a:pt x="94211" y="155171"/>
                    </a:cubicBezTo>
                    <a:cubicBezTo>
                      <a:pt x="78021" y="163267"/>
                      <a:pt x="93835" y="158841"/>
                      <a:pt x="77585" y="163484"/>
                    </a:cubicBezTo>
                    <a:cubicBezTo>
                      <a:pt x="73923" y="164530"/>
                      <a:pt x="70149" y="165161"/>
                      <a:pt x="66501" y="166255"/>
                    </a:cubicBezTo>
                    <a:cubicBezTo>
                      <a:pt x="60906" y="167934"/>
                      <a:pt x="49876" y="171797"/>
                      <a:pt x="49876" y="171797"/>
                    </a:cubicBezTo>
                    <a:cubicBezTo>
                      <a:pt x="42450" y="171178"/>
                      <a:pt x="19630" y="171914"/>
                      <a:pt x="8312" y="166255"/>
                    </a:cubicBezTo>
                    <a:cubicBezTo>
                      <a:pt x="5334" y="164766"/>
                      <a:pt x="2771" y="162560"/>
                      <a:pt x="0" y="160713"/>
                    </a:cubicBezTo>
                    <a:cubicBezTo>
                      <a:pt x="924" y="151477"/>
                      <a:pt x="1360" y="142178"/>
                      <a:pt x="2771" y="133004"/>
                    </a:cubicBezTo>
                    <a:cubicBezTo>
                      <a:pt x="4618" y="120996"/>
                      <a:pt x="4616" y="126538"/>
                      <a:pt x="13854" y="121920"/>
                    </a:cubicBezTo>
                    <a:cubicBezTo>
                      <a:pt x="16833" y="120431"/>
                      <a:pt x="19124" y="117731"/>
                      <a:pt x="22167" y="116379"/>
                    </a:cubicBezTo>
                    <a:cubicBezTo>
                      <a:pt x="43603" y="106853"/>
                      <a:pt x="18473" y="112222"/>
                      <a:pt x="22167" y="110837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52" name="Forme libre 51"/>
              <p:cNvSpPr/>
              <p:nvPr/>
            </p:nvSpPr>
            <p:spPr>
              <a:xfrm flipH="1">
                <a:off x="6120754" y="2483708"/>
                <a:ext cx="611485" cy="278806"/>
              </a:xfrm>
              <a:custGeom>
                <a:avLst/>
                <a:gdLst>
                  <a:gd name="connsiteX0" fmla="*/ 0 w 1071677"/>
                  <a:gd name="connsiteY0" fmla="*/ 4486 h 278806"/>
                  <a:gd name="connsiteX1" fmla="*/ 479145 w 1071677"/>
                  <a:gd name="connsiteY1" fmla="*/ 37405 h 278806"/>
                  <a:gd name="connsiteX2" fmla="*/ 1071677 w 1071677"/>
                  <a:gd name="connsiteY2" fmla="*/ 278806 h 278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71677" h="278806">
                    <a:moveTo>
                      <a:pt x="0" y="4486"/>
                    </a:moveTo>
                    <a:cubicBezTo>
                      <a:pt x="150266" y="-1915"/>
                      <a:pt x="300532" y="-8315"/>
                      <a:pt x="479145" y="37405"/>
                    </a:cubicBezTo>
                    <a:cubicBezTo>
                      <a:pt x="657758" y="83125"/>
                      <a:pt x="864717" y="180965"/>
                      <a:pt x="1071677" y="278806"/>
                    </a:cubicBez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53" name="Forme libre 52"/>
              <p:cNvSpPr/>
              <p:nvPr/>
            </p:nvSpPr>
            <p:spPr>
              <a:xfrm flipH="1">
                <a:off x="6124411" y="2824694"/>
                <a:ext cx="603137" cy="236494"/>
              </a:xfrm>
              <a:custGeom>
                <a:avLst/>
                <a:gdLst>
                  <a:gd name="connsiteX0" fmla="*/ 0 w 1057047"/>
                  <a:gd name="connsiteY0" fmla="*/ 223113 h 236494"/>
                  <a:gd name="connsiteX1" fmla="*/ 486461 w 1057047"/>
                  <a:gd name="connsiteY1" fmla="*/ 212140 h 236494"/>
                  <a:gd name="connsiteX2" fmla="*/ 1057047 w 1057047"/>
                  <a:gd name="connsiteY2" fmla="*/ 0 h 236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57047" h="236494">
                    <a:moveTo>
                      <a:pt x="0" y="223113"/>
                    </a:moveTo>
                    <a:cubicBezTo>
                      <a:pt x="155143" y="236219"/>
                      <a:pt x="310287" y="249326"/>
                      <a:pt x="486461" y="212140"/>
                    </a:cubicBezTo>
                    <a:cubicBezTo>
                      <a:pt x="662636" y="174954"/>
                      <a:pt x="859841" y="87477"/>
                      <a:pt x="1057047" y="0"/>
                    </a:cubicBez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</p:grpSp>
        <p:grpSp>
          <p:nvGrpSpPr>
            <p:cNvPr id="56" name="Groupe 55"/>
            <p:cNvGrpSpPr/>
            <p:nvPr/>
          </p:nvGrpSpPr>
          <p:grpSpPr>
            <a:xfrm flipH="1">
              <a:off x="7328447" y="2304519"/>
              <a:ext cx="699937" cy="1058170"/>
              <a:chOff x="6120754" y="2320485"/>
              <a:chExt cx="699937" cy="1058170"/>
            </a:xfrm>
          </p:grpSpPr>
          <p:sp>
            <p:nvSpPr>
              <p:cNvPr id="57" name="Forme libre 56"/>
              <p:cNvSpPr/>
              <p:nvPr/>
            </p:nvSpPr>
            <p:spPr>
              <a:xfrm rot="16728042">
                <a:off x="6423499" y="2981462"/>
                <a:ext cx="622588" cy="171797"/>
              </a:xfrm>
              <a:custGeom>
                <a:avLst/>
                <a:gdLst>
                  <a:gd name="connsiteX0" fmla="*/ 22167 w 622588"/>
                  <a:gd name="connsiteY0" fmla="*/ 110837 h 171797"/>
                  <a:gd name="connsiteX1" fmla="*/ 44334 w 622588"/>
                  <a:gd name="connsiteY1" fmla="*/ 108066 h 171797"/>
                  <a:gd name="connsiteX2" fmla="*/ 66501 w 622588"/>
                  <a:gd name="connsiteY2" fmla="*/ 102524 h 171797"/>
                  <a:gd name="connsiteX3" fmla="*/ 91440 w 622588"/>
                  <a:gd name="connsiteY3" fmla="*/ 91440 h 171797"/>
                  <a:gd name="connsiteX4" fmla="*/ 99752 w 622588"/>
                  <a:gd name="connsiteY4" fmla="*/ 88669 h 171797"/>
                  <a:gd name="connsiteX5" fmla="*/ 124691 w 622588"/>
                  <a:gd name="connsiteY5" fmla="*/ 72044 h 171797"/>
                  <a:gd name="connsiteX6" fmla="*/ 133003 w 622588"/>
                  <a:gd name="connsiteY6" fmla="*/ 66502 h 171797"/>
                  <a:gd name="connsiteX7" fmla="*/ 157941 w 622588"/>
                  <a:gd name="connsiteY7" fmla="*/ 58189 h 171797"/>
                  <a:gd name="connsiteX8" fmla="*/ 166254 w 622588"/>
                  <a:gd name="connsiteY8" fmla="*/ 55419 h 171797"/>
                  <a:gd name="connsiteX9" fmla="*/ 216131 w 622588"/>
                  <a:gd name="connsiteY9" fmla="*/ 58189 h 171797"/>
                  <a:gd name="connsiteX10" fmla="*/ 232756 w 622588"/>
                  <a:gd name="connsiteY10" fmla="*/ 63731 h 171797"/>
                  <a:gd name="connsiteX11" fmla="*/ 241069 w 622588"/>
                  <a:gd name="connsiteY11" fmla="*/ 66502 h 171797"/>
                  <a:gd name="connsiteX12" fmla="*/ 257694 w 622588"/>
                  <a:gd name="connsiteY12" fmla="*/ 77586 h 171797"/>
                  <a:gd name="connsiteX13" fmla="*/ 266007 w 622588"/>
                  <a:gd name="connsiteY13" fmla="*/ 80357 h 171797"/>
                  <a:gd name="connsiteX14" fmla="*/ 274320 w 622588"/>
                  <a:gd name="connsiteY14" fmla="*/ 85899 h 171797"/>
                  <a:gd name="connsiteX15" fmla="*/ 290945 w 622588"/>
                  <a:gd name="connsiteY15" fmla="*/ 91440 h 171797"/>
                  <a:gd name="connsiteX16" fmla="*/ 307571 w 622588"/>
                  <a:gd name="connsiteY16" fmla="*/ 96982 h 171797"/>
                  <a:gd name="connsiteX17" fmla="*/ 315883 w 622588"/>
                  <a:gd name="connsiteY17" fmla="*/ 99753 h 171797"/>
                  <a:gd name="connsiteX18" fmla="*/ 332509 w 622588"/>
                  <a:gd name="connsiteY18" fmla="*/ 102524 h 171797"/>
                  <a:gd name="connsiteX19" fmla="*/ 396240 w 622588"/>
                  <a:gd name="connsiteY19" fmla="*/ 94211 h 171797"/>
                  <a:gd name="connsiteX20" fmla="*/ 404552 w 622588"/>
                  <a:gd name="connsiteY20" fmla="*/ 91440 h 171797"/>
                  <a:gd name="connsiteX21" fmla="*/ 412865 w 622588"/>
                  <a:gd name="connsiteY21" fmla="*/ 88669 h 171797"/>
                  <a:gd name="connsiteX22" fmla="*/ 429491 w 622588"/>
                  <a:gd name="connsiteY22" fmla="*/ 77586 h 171797"/>
                  <a:gd name="connsiteX23" fmla="*/ 437803 w 622588"/>
                  <a:gd name="connsiteY23" fmla="*/ 72044 h 171797"/>
                  <a:gd name="connsiteX24" fmla="*/ 446116 w 622588"/>
                  <a:gd name="connsiteY24" fmla="*/ 63731 h 171797"/>
                  <a:gd name="connsiteX25" fmla="*/ 454429 w 622588"/>
                  <a:gd name="connsiteY25" fmla="*/ 58189 h 171797"/>
                  <a:gd name="connsiteX26" fmla="*/ 471054 w 622588"/>
                  <a:gd name="connsiteY26" fmla="*/ 41564 h 171797"/>
                  <a:gd name="connsiteX27" fmla="*/ 495992 w 622588"/>
                  <a:gd name="connsiteY27" fmla="*/ 24939 h 171797"/>
                  <a:gd name="connsiteX28" fmla="*/ 504305 w 622588"/>
                  <a:gd name="connsiteY28" fmla="*/ 19397 h 171797"/>
                  <a:gd name="connsiteX29" fmla="*/ 512618 w 622588"/>
                  <a:gd name="connsiteY29" fmla="*/ 16626 h 171797"/>
                  <a:gd name="connsiteX30" fmla="*/ 520931 w 622588"/>
                  <a:gd name="connsiteY30" fmla="*/ 11084 h 171797"/>
                  <a:gd name="connsiteX31" fmla="*/ 537556 w 622588"/>
                  <a:gd name="connsiteY31" fmla="*/ 5542 h 171797"/>
                  <a:gd name="connsiteX32" fmla="*/ 556952 w 622588"/>
                  <a:gd name="connsiteY32" fmla="*/ 0 h 171797"/>
                  <a:gd name="connsiteX33" fmla="*/ 595745 w 622588"/>
                  <a:gd name="connsiteY33" fmla="*/ 2771 h 171797"/>
                  <a:gd name="connsiteX34" fmla="*/ 612371 w 622588"/>
                  <a:gd name="connsiteY34" fmla="*/ 8313 h 171797"/>
                  <a:gd name="connsiteX35" fmla="*/ 617912 w 622588"/>
                  <a:gd name="connsiteY35" fmla="*/ 36022 h 171797"/>
                  <a:gd name="connsiteX36" fmla="*/ 609600 w 622588"/>
                  <a:gd name="connsiteY36" fmla="*/ 38793 h 171797"/>
                  <a:gd name="connsiteX37" fmla="*/ 601287 w 622588"/>
                  <a:gd name="connsiteY37" fmla="*/ 44335 h 171797"/>
                  <a:gd name="connsiteX38" fmla="*/ 584661 w 622588"/>
                  <a:gd name="connsiteY38" fmla="*/ 49877 h 171797"/>
                  <a:gd name="connsiteX39" fmla="*/ 576349 w 622588"/>
                  <a:gd name="connsiteY39" fmla="*/ 52648 h 171797"/>
                  <a:gd name="connsiteX40" fmla="*/ 568036 w 622588"/>
                  <a:gd name="connsiteY40" fmla="*/ 55419 h 171797"/>
                  <a:gd name="connsiteX41" fmla="*/ 559723 w 622588"/>
                  <a:gd name="connsiteY41" fmla="*/ 60960 h 171797"/>
                  <a:gd name="connsiteX42" fmla="*/ 543098 w 622588"/>
                  <a:gd name="connsiteY42" fmla="*/ 66502 h 171797"/>
                  <a:gd name="connsiteX43" fmla="*/ 526472 w 622588"/>
                  <a:gd name="connsiteY43" fmla="*/ 74815 h 171797"/>
                  <a:gd name="connsiteX44" fmla="*/ 518160 w 622588"/>
                  <a:gd name="connsiteY44" fmla="*/ 80357 h 171797"/>
                  <a:gd name="connsiteX45" fmla="*/ 493221 w 622588"/>
                  <a:gd name="connsiteY45" fmla="*/ 88669 h 171797"/>
                  <a:gd name="connsiteX46" fmla="*/ 484909 w 622588"/>
                  <a:gd name="connsiteY46" fmla="*/ 91440 h 171797"/>
                  <a:gd name="connsiteX47" fmla="*/ 476596 w 622588"/>
                  <a:gd name="connsiteY47" fmla="*/ 94211 h 171797"/>
                  <a:gd name="connsiteX48" fmla="*/ 468283 w 622588"/>
                  <a:gd name="connsiteY48" fmla="*/ 99753 h 171797"/>
                  <a:gd name="connsiteX49" fmla="*/ 443345 w 622588"/>
                  <a:gd name="connsiteY49" fmla="*/ 108066 h 171797"/>
                  <a:gd name="connsiteX50" fmla="*/ 435032 w 622588"/>
                  <a:gd name="connsiteY50" fmla="*/ 110837 h 171797"/>
                  <a:gd name="connsiteX51" fmla="*/ 426720 w 622588"/>
                  <a:gd name="connsiteY51" fmla="*/ 116379 h 171797"/>
                  <a:gd name="connsiteX52" fmla="*/ 418407 w 622588"/>
                  <a:gd name="connsiteY52" fmla="*/ 119149 h 171797"/>
                  <a:gd name="connsiteX53" fmla="*/ 393469 w 622588"/>
                  <a:gd name="connsiteY53" fmla="*/ 124691 h 171797"/>
                  <a:gd name="connsiteX54" fmla="*/ 385156 w 622588"/>
                  <a:gd name="connsiteY54" fmla="*/ 127462 h 171797"/>
                  <a:gd name="connsiteX55" fmla="*/ 368531 w 622588"/>
                  <a:gd name="connsiteY55" fmla="*/ 130233 h 171797"/>
                  <a:gd name="connsiteX56" fmla="*/ 302029 w 622588"/>
                  <a:gd name="connsiteY56" fmla="*/ 127462 h 171797"/>
                  <a:gd name="connsiteX57" fmla="*/ 288174 w 622588"/>
                  <a:gd name="connsiteY57" fmla="*/ 124691 h 171797"/>
                  <a:gd name="connsiteX58" fmla="*/ 271549 w 622588"/>
                  <a:gd name="connsiteY58" fmla="*/ 119149 h 171797"/>
                  <a:gd name="connsiteX59" fmla="*/ 241069 w 622588"/>
                  <a:gd name="connsiteY59" fmla="*/ 116379 h 171797"/>
                  <a:gd name="connsiteX60" fmla="*/ 174567 w 622588"/>
                  <a:gd name="connsiteY60" fmla="*/ 119149 h 171797"/>
                  <a:gd name="connsiteX61" fmla="*/ 163483 w 622588"/>
                  <a:gd name="connsiteY61" fmla="*/ 121920 h 171797"/>
                  <a:gd name="connsiteX62" fmla="*/ 138545 w 622588"/>
                  <a:gd name="connsiteY62" fmla="*/ 133004 h 171797"/>
                  <a:gd name="connsiteX63" fmla="*/ 130232 w 622588"/>
                  <a:gd name="connsiteY63" fmla="*/ 135775 h 171797"/>
                  <a:gd name="connsiteX64" fmla="*/ 110836 w 622588"/>
                  <a:gd name="connsiteY64" fmla="*/ 146859 h 171797"/>
                  <a:gd name="connsiteX65" fmla="*/ 102523 w 622588"/>
                  <a:gd name="connsiteY65" fmla="*/ 152400 h 171797"/>
                  <a:gd name="connsiteX66" fmla="*/ 94211 w 622588"/>
                  <a:gd name="connsiteY66" fmla="*/ 155171 h 171797"/>
                  <a:gd name="connsiteX67" fmla="*/ 77585 w 622588"/>
                  <a:gd name="connsiteY67" fmla="*/ 163484 h 171797"/>
                  <a:gd name="connsiteX68" fmla="*/ 66501 w 622588"/>
                  <a:gd name="connsiteY68" fmla="*/ 166255 h 171797"/>
                  <a:gd name="connsiteX69" fmla="*/ 49876 w 622588"/>
                  <a:gd name="connsiteY69" fmla="*/ 171797 h 171797"/>
                  <a:gd name="connsiteX70" fmla="*/ 8312 w 622588"/>
                  <a:gd name="connsiteY70" fmla="*/ 166255 h 171797"/>
                  <a:gd name="connsiteX71" fmla="*/ 0 w 622588"/>
                  <a:gd name="connsiteY71" fmla="*/ 160713 h 171797"/>
                  <a:gd name="connsiteX72" fmla="*/ 2771 w 622588"/>
                  <a:gd name="connsiteY72" fmla="*/ 133004 h 171797"/>
                  <a:gd name="connsiteX73" fmla="*/ 13854 w 622588"/>
                  <a:gd name="connsiteY73" fmla="*/ 121920 h 171797"/>
                  <a:gd name="connsiteX74" fmla="*/ 22167 w 622588"/>
                  <a:gd name="connsiteY74" fmla="*/ 116379 h 171797"/>
                  <a:gd name="connsiteX75" fmla="*/ 22167 w 622588"/>
                  <a:gd name="connsiteY75" fmla="*/ 110837 h 171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622588" h="171797">
                    <a:moveTo>
                      <a:pt x="22167" y="110837"/>
                    </a:moveTo>
                    <a:cubicBezTo>
                      <a:pt x="25861" y="109452"/>
                      <a:pt x="37015" y="109438"/>
                      <a:pt x="44334" y="108066"/>
                    </a:cubicBezTo>
                    <a:cubicBezTo>
                      <a:pt x="51820" y="106662"/>
                      <a:pt x="66501" y="102524"/>
                      <a:pt x="66501" y="102524"/>
                    </a:cubicBezTo>
                    <a:cubicBezTo>
                      <a:pt x="79675" y="93741"/>
                      <a:pt x="71654" y="98036"/>
                      <a:pt x="91440" y="91440"/>
                    </a:cubicBezTo>
                    <a:cubicBezTo>
                      <a:pt x="94211" y="90516"/>
                      <a:pt x="97322" y="90289"/>
                      <a:pt x="99752" y="88669"/>
                    </a:cubicBezTo>
                    <a:lnTo>
                      <a:pt x="124691" y="72044"/>
                    </a:lnTo>
                    <a:cubicBezTo>
                      <a:pt x="127462" y="70197"/>
                      <a:pt x="129844" y="67555"/>
                      <a:pt x="133003" y="66502"/>
                    </a:cubicBezTo>
                    <a:lnTo>
                      <a:pt x="157941" y="58189"/>
                    </a:lnTo>
                    <a:lnTo>
                      <a:pt x="166254" y="55419"/>
                    </a:lnTo>
                    <a:cubicBezTo>
                      <a:pt x="182880" y="56342"/>
                      <a:pt x="199608" y="56124"/>
                      <a:pt x="216131" y="58189"/>
                    </a:cubicBezTo>
                    <a:cubicBezTo>
                      <a:pt x="221927" y="58913"/>
                      <a:pt x="227214" y="61884"/>
                      <a:pt x="232756" y="63731"/>
                    </a:cubicBezTo>
                    <a:lnTo>
                      <a:pt x="241069" y="66502"/>
                    </a:lnTo>
                    <a:cubicBezTo>
                      <a:pt x="246611" y="70197"/>
                      <a:pt x="251375" y="75480"/>
                      <a:pt x="257694" y="77586"/>
                    </a:cubicBezTo>
                    <a:cubicBezTo>
                      <a:pt x="260465" y="78510"/>
                      <a:pt x="263394" y="79051"/>
                      <a:pt x="266007" y="80357"/>
                    </a:cubicBezTo>
                    <a:cubicBezTo>
                      <a:pt x="268986" y="81846"/>
                      <a:pt x="271277" y="84546"/>
                      <a:pt x="274320" y="85899"/>
                    </a:cubicBezTo>
                    <a:cubicBezTo>
                      <a:pt x="279658" y="88271"/>
                      <a:pt x="285403" y="89593"/>
                      <a:pt x="290945" y="91440"/>
                    </a:cubicBezTo>
                    <a:lnTo>
                      <a:pt x="307571" y="96982"/>
                    </a:lnTo>
                    <a:cubicBezTo>
                      <a:pt x="310342" y="97906"/>
                      <a:pt x="313002" y="99273"/>
                      <a:pt x="315883" y="99753"/>
                    </a:cubicBezTo>
                    <a:lnTo>
                      <a:pt x="332509" y="102524"/>
                    </a:lnTo>
                    <a:cubicBezTo>
                      <a:pt x="385442" y="99410"/>
                      <a:pt x="364694" y="104727"/>
                      <a:pt x="396240" y="94211"/>
                    </a:cubicBezTo>
                    <a:lnTo>
                      <a:pt x="404552" y="91440"/>
                    </a:lnTo>
                    <a:cubicBezTo>
                      <a:pt x="407323" y="90516"/>
                      <a:pt x="410435" y="90289"/>
                      <a:pt x="412865" y="88669"/>
                    </a:cubicBezTo>
                    <a:lnTo>
                      <a:pt x="429491" y="77586"/>
                    </a:lnTo>
                    <a:cubicBezTo>
                      <a:pt x="432262" y="75739"/>
                      <a:pt x="435448" y="74399"/>
                      <a:pt x="437803" y="72044"/>
                    </a:cubicBezTo>
                    <a:cubicBezTo>
                      <a:pt x="440574" y="69273"/>
                      <a:pt x="443106" y="66240"/>
                      <a:pt x="446116" y="63731"/>
                    </a:cubicBezTo>
                    <a:cubicBezTo>
                      <a:pt x="448674" y="61599"/>
                      <a:pt x="451940" y="60402"/>
                      <a:pt x="454429" y="58189"/>
                    </a:cubicBezTo>
                    <a:cubicBezTo>
                      <a:pt x="460287" y="52982"/>
                      <a:pt x="464533" y="45911"/>
                      <a:pt x="471054" y="41564"/>
                    </a:cubicBezTo>
                    <a:lnTo>
                      <a:pt x="495992" y="24939"/>
                    </a:lnTo>
                    <a:cubicBezTo>
                      <a:pt x="498763" y="23092"/>
                      <a:pt x="501146" y="20450"/>
                      <a:pt x="504305" y="19397"/>
                    </a:cubicBezTo>
                    <a:cubicBezTo>
                      <a:pt x="507076" y="18473"/>
                      <a:pt x="510005" y="17932"/>
                      <a:pt x="512618" y="16626"/>
                    </a:cubicBezTo>
                    <a:cubicBezTo>
                      <a:pt x="515597" y="15137"/>
                      <a:pt x="517888" y="12437"/>
                      <a:pt x="520931" y="11084"/>
                    </a:cubicBezTo>
                    <a:cubicBezTo>
                      <a:pt x="526269" y="8711"/>
                      <a:pt x="532014" y="7389"/>
                      <a:pt x="537556" y="5542"/>
                    </a:cubicBezTo>
                    <a:cubicBezTo>
                      <a:pt x="549480" y="1567"/>
                      <a:pt x="543038" y="3479"/>
                      <a:pt x="556952" y="0"/>
                    </a:cubicBezTo>
                    <a:cubicBezTo>
                      <a:pt x="569883" y="924"/>
                      <a:pt x="582924" y="848"/>
                      <a:pt x="595745" y="2771"/>
                    </a:cubicBezTo>
                    <a:cubicBezTo>
                      <a:pt x="601522" y="3638"/>
                      <a:pt x="612371" y="8313"/>
                      <a:pt x="612371" y="8313"/>
                    </a:cubicBezTo>
                    <a:cubicBezTo>
                      <a:pt x="621976" y="17919"/>
                      <a:pt x="626778" y="18289"/>
                      <a:pt x="617912" y="36022"/>
                    </a:cubicBezTo>
                    <a:cubicBezTo>
                      <a:pt x="616606" y="38634"/>
                      <a:pt x="612212" y="37487"/>
                      <a:pt x="609600" y="38793"/>
                    </a:cubicBezTo>
                    <a:cubicBezTo>
                      <a:pt x="606621" y="40282"/>
                      <a:pt x="604330" y="42982"/>
                      <a:pt x="601287" y="44335"/>
                    </a:cubicBezTo>
                    <a:cubicBezTo>
                      <a:pt x="595949" y="46708"/>
                      <a:pt x="590203" y="48030"/>
                      <a:pt x="584661" y="49877"/>
                    </a:cubicBezTo>
                    <a:lnTo>
                      <a:pt x="576349" y="52648"/>
                    </a:lnTo>
                    <a:cubicBezTo>
                      <a:pt x="573578" y="53572"/>
                      <a:pt x="570466" y="53799"/>
                      <a:pt x="568036" y="55419"/>
                    </a:cubicBezTo>
                    <a:cubicBezTo>
                      <a:pt x="565265" y="57266"/>
                      <a:pt x="562766" y="59608"/>
                      <a:pt x="559723" y="60960"/>
                    </a:cubicBezTo>
                    <a:cubicBezTo>
                      <a:pt x="554385" y="63332"/>
                      <a:pt x="547958" y="63262"/>
                      <a:pt x="543098" y="66502"/>
                    </a:cubicBezTo>
                    <a:cubicBezTo>
                      <a:pt x="532355" y="73664"/>
                      <a:pt x="537944" y="70991"/>
                      <a:pt x="526472" y="74815"/>
                    </a:cubicBezTo>
                    <a:cubicBezTo>
                      <a:pt x="523701" y="76662"/>
                      <a:pt x="521203" y="79004"/>
                      <a:pt x="518160" y="80357"/>
                    </a:cubicBezTo>
                    <a:cubicBezTo>
                      <a:pt x="518133" y="80369"/>
                      <a:pt x="497392" y="87279"/>
                      <a:pt x="493221" y="88669"/>
                    </a:cubicBezTo>
                    <a:lnTo>
                      <a:pt x="484909" y="91440"/>
                    </a:lnTo>
                    <a:cubicBezTo>
                      <a:pt x="482138" y="92364"/>
                      <a:pt x="479026" y="92591"/>
                      <a:pt x="476596" y="94211"/>
                    </a:cubicBezTo>
                    <a:cubicBezTo>
                      <a:pt x="473825" y="96058"/>
                      <a:pt x="471326" y="98400"/>
                      <a:pt x="468283" y="99753"/>
                    </a:cubicBezTo>
                    <a:cubicBezTo>
                      <a:pt x="468280" y="99755"/>
                      <a:pt x="447503" y="106680"/>
                      <a:pt x="443345" y="108066"/>
                    </a:cubicBezTo>
                    <a:lnTo>
                      <a:pt x="435032" y="110837"/>
                    </a:lnTo>
                    <a:cubicBezTo>
                      <a:pt x="432261" y="112684"/>
                      <a:pt x="429699" y="114890"/>
                      <a:pt x="426720" y="116379"/>
                    </a:cubicBezTo>
                    <a:cubicBezTo>
                      <a:pt x="424108" y="117685"/>
                      <a:pt x="421215" y="118347"/>
                      <a:pt x="418407" y="119149"/>
                    </a:cubicBezTo>
                    <a:cubicBezTo>
                      <a:pt x="398466" y="124845"/>
                      <a:pt x="416360" y="118968"/>
                      <a:pt x="393469" y="124691"/>
                    </a:cubicBezTo>
                    <a:cubicBezTo>
                      <a:pt x="390635" y="125399"/>
                      <a:pt x="388007" y="126828"/>
                      <a:pt x="385156" y="127462"/>
                    </a:cubicBezTo>
                    <a:cubicBezTo>
                      <a:pt x="379672" y="128681"/>
                      <a:pt x="374073" y="129309"/>
                      <a:pt x="368531" y="130233"/>
                    </a:cubicBezTo>
                    <a:cubicBezTo>
                      <a:pt x="346364" y="129309"/>
                      <a:pt x="324163" y="128989"/>
                      <a:pt x="302029" y="127462"/>
                    </a:cubicBezTo>
                    <a:cubicBezTo>
                      <a:pt x="297330" y="127138"/>
                      <a:pt x="292718" y="125930"/>
                      <a:pt x="288174" y="124691"/>
                    </a:cubicBezTo>
                    <a:cubicBezTo>
                      <a:pt x="282538" y="123154"/>
                      <a:pt x="277366" y="119678"/>
                      <a:pt x="271549" y="119149"/>
                    </a:cubicBezTo>
                    <a:lnTo>
                      <a:pt x="241069" y="116379"/>
                    </a:lnTo>
                    <a:cubicBezTo>
                      <a:pt x="218902" y="117302"/>
                      <a:pt x="196697" y="117569"/>
                      <a:pt x="174567" y="119149"/>
                    </a:cubicBezTo>
                    <a:cubicBezTo>
                      <a:pt x="170768" y="119420"/>
                      <a:pt x="167096" y="120716"/>
                      <a:pt x="163483" y="121920"/>
                    </a:cubicBezTo>
                    <a:cubicBezTo>
                      <a:pt x="144152" y="128364"/>
                      <a:pt x="155441" y="125763"/>
                      <a:pt x="138545" y="133004"/>
                    </a:cubicBezTo>
                    <a:cubicBezTo>
                      <a:pt x="135860" y="134155"/>
                      <a:pt x="133003" y="134851"/>
                      <a:pt x="130232" y="135775"/>
                    </a:cubicBezTo>
                    <a:cubicBezTo>
                      <a:pt x="103444" y="155868"/>
                      <a:pt x="131985" y="136286"/>
                      <a:pt x="110836" y="146859"/>
                    </a:cubicBezTo>
                    <a:cubicBezTo>
                      <a:pt x="107857" y="148348"/>
                      <a:pt x="105502" y="150911"/>
                      <a:pt x="102523" y="152400"/>
                    </a:cubicBezTo>
                    <a:cubicBezTo>
                      <a:pt x="99911" y="153706"/>
                      <a:pt x="96823" y="153865"/>
                      <a:pt x="94211" y="155171"/>
                    </a:cubicBezTo>
                    <a:cubicBezTo>
                      <a:pt x="78021" y="163267"/>
                      <a:pt x="93835" y="158841"/>
                      <a:pt x="77585" y="163484"/>
                    </a:cubicBezTo>
                    <a:cubicBezTo>
                      <a:pt x="73923" y="164530"/>
                      <a:pt x="70149" y="165161"/>
                      <a:pt x="66501" y="166255"/>
                    </a:cubicBezTo>
                    <a:cubicBezTo>
                      <a:pt x="60906" y="167934"/>
                      <a:pt x="49876" y="171797"/>
                      <a:pt x="49876" y="171797"/>
                    </a:cubicBezTo>
                    <a:cubicBezTo>
                      <a:pt x="42450" y="171178"/>
                      <a:pt x="19630" y="171914"/>
                      <a:pt x="8312" y="166255"/>
                    </a:cubicBezTo>
                    <a:cubicBezTo>
                      <a:pt x="5334" y="164766"/>
                      <a:pt x="2771" y="162560"/>
                      <a:pt x="0" y="160713"/>
                    </a:cubicBezTo>
                    <a:cubicBezTo>
                      <a:pt x="924" y="151477"/>
                      <a:pt x="1360" y="142178"/>
                      <a:pt x="2771" y="133004"/>
                    </a:cubicBezTo>
                    <a:cubicBezTo>
                      <a:pt x="4618" y="120996"/>
                      <a:pt x="4616" y="126538"/>
                      <a:pt x="13854" y="121920"/>
                    </a:cubicBezTo>
                    <a:cubicBezTo>
                      <a:pt x="16833" y="120431"/>
                      <a:pt x="19124" y="117731"/>
                      <a:pt x="22167" y="116379"/>
                    </a:cubicBezTo>
                    <a:cubicBezTo>
                      <a:pt x="43603" y="106853"/>
                      <a:pt x="18473" y="112222"/>
                      <a:pt x="22167" y="110837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58" name="Forme libre 57"/>
              <p:cNvSpPr/>
              <p:nvPr/>
            </p:nvSpPr>
            <p:spPr>
              <a:xfrm rot="16728042">
                <a:off x="6571547" y="2434718"/>
                <a:ext cx="342774" cy="114307"/>
              </a:xfrm>
              <a:custGeom>
                <a:avLst/>
                <a:gdLst>
                  <a:gd name="connsiteX0" fmla="*/ 22167 w 622588"/>
                  <a:gd name="connsiteY0" fmla="*/ 110837 h 171797"/>
                  <a:gd name="connsiteX1" fmla="*/ 44334 w 622588"/>
                  <a:gd name="connsiteY1" fmla="*/ 108066 h 171797"/>
                  <a:gd name="connsiteX2" fmla="*/ 66501 w 622588"/>
                  <a:gd name="connsiteY2" fmla="*/ 102524 h 171797"/>
                  <a:gd name="connsiteX3" fmla="*/ 91440 w 622588"/>
                  <a:gd name="connsiteY3" fmla="*/ 91440 h 171797"/>
                  <a:gd name="connsiteX4" fmla="*/ 99752 w 622588"/>
                  <a:gd name="connsiteY4" fmla="*/ 88669 h 171797"/>
                  <a:gd name="connsiteX5" fmla="*/ 124691 w 622588"/>
                  <a:gd name="connsiteY5" fmla="*/ 72044 h 171797"/>
                  <a:gd name="connsiteX6" fmla="*/ 133003 w 622588"/>
                  <a:gd name="connsiteY6" fmla="*/ 66502 h 171797"/>
                  <a:gd name="connsiteX7" fmla="*/ 157941 w 622588"/>
                  <a:gd name="connsiteY7" fmla="*/ 58189 h 171797"/>
                  <a:gd name="connsiteX8" fmla="*/ 166254 w 622588"/>
                  <a:gd name="connsiteY8" fmla="*/ 55419 h 171797"/>
                  <a:gd name="connsiteX9" fmla="*/ 216131 w 622588"/>
                  <a:gd name="connsiteY9" fmla="*/ 58189 h 171797"/>
                  <a:gd name="connsiteX10" fmla="*/ 232756 w 622588"/>
                  <a:gd name="connsiteY10" fmla="*/ 63731 h 171797"/>
                  <a:gd name="connsiteX11" fmla="*/ 241069 w 622588"/>
                  <a:gd name="connsiteY11" fmla="*/ 66502 h 171797"/>
                  <a:gd name="connsiteX12" fmla="*/ 257694 w 622588"/>
                  <a:gd name="connsiteY12" fmla="*/ 77586 h 171797"/>
                  <a:gd name="connsiteX13" fmla="*/ 266007 w 622588"/>
                  <a:gd name="connsiteY13" fmla="*/ 80357 h 171797"/>
                  <a:gd name="connsiteX14" fmla="*/ 274320 w 622588"/>
                  <a:gd name="connsiteY14" fmla="*/ 85899 h 171797"/>
                  <a:gd name="connsiteX15" fmla="*/ 290945 w 622588"/>
                  <a:gd name="connsiteY15" fmla="*/ 91440 h 171797"/>
                  <a:gd name="connsiteX16" fmla="*/ 307571 w 622588"/>
                  <a:gd name="connsiteY16" fmla="*/ 96982 h 171797"/>
                  <a:gd name="connsiteX17" fmla="*/ 315883 w 622588"/>
                  <a:gd name="connsiteY17" fmla="*/ 99753 h 171797"/>
                  <a:gd name="connsiteX18" fmla="*/ 332509 w 622588"/>
                  <a:gd name="connsiteY18" fmla="*/ 102524 h 171797"/>
                  <a:gd name="connsiteX19" fmla="*/ 396240 w 622588"/>
                  <a:gd name="connsiteY19" fmla="*/ 94211 h 171797"/>
                  <a:gd name="connsiteX20" fmla="*/ 404552 w 622588"/>
                  <a:gd name="connsiteY20" fmla="*/ 91440 h 171797"/>
                  <a:gd name="connsiteX21" fmla="*/ 412865 w 622588"/>
                  <a:gd name="connsiteY21" fmla="*/ 88669 h 171797"/>
                  <a:gd name="connsiteX22" fmla="*/ 429491 w 622588"/>
                  <a:gd name="connsiteY22" fmla="*/ 77586 h 171797"/>
                  <a:gd name="connsiteX23" fmla="*/ 437803 w 622588"/>
                  <a:gd name="connsiteY23" fmla="*/ 72044 h 171797"/>
                  <a:gd name="connsiteX24" fmla="*/ 446116 w 622588"/>
                  <a:gd name="connsiteY24" fmla="*/ 63731 h 171797"/>
                  <a:gd name="connsiteX25" fmla="*/ 454429 w 622588"/>
                  <a:gd name="connsiteY25" fmla="*/ 58189 h 171797"/>
                  <a:gd name="connsiteX26" fmla="*/ 471054 w 622588"/>
                  <a:gd name="connsiteY26" fmla="*/ 41564 h 171797"/>
                  <a:gd name="connsiteX27" fmla="*/ 495992 w 622588"/>
                  <a:gd name="connsiteY27" fmla="*/ 24939 h 171797"/>
                  <a:gd name="connsiteX28" fmla="*/ 504305 w 622588"/>
                  <a:gd name="connsiteY28" fmla="*/ 19397 h 171797"/>
                  <a:gd name="connsiteX29" fmla="*/ 512618 w 622588"/>
                  <a:gd name="connsiteY29" fmla="*/ 16626 h 171797"/>
                  <a:gd name="connsiteX30" fmla="*/ 520931 w 622588"/>
                  <a:gd name="connsiteY30" fmla="*/ 11084 h 171797"/>
                  <a:gd name="connsiteX31" fmla="*/ 537556 w 622588"/>
                  <a:gd name="connsiteY31" fmla="*/ 5542 h 171797"/>
                  <a:gd name="connsiteX32" fmla="*/ 556952 w 622588"/>
                  <a:gd name="connsiteY32" fmla="*/ 0 h 171797"/>
                  <a:gd name="connsiteX33" fmla="*/ 595745 w 622588"/>
                  <a:gd name="connsiteY33" fmla="*/ 2771 h 171797"/>
                  <a:gd name="connsiteX34" fmla="*/ 612371 w 622588"/>
                  <a:gd name="connsiteY34" fmla="*/ 8313 h 171797"/>
                  <a:gd name="connsiteX35" fmla="*/ 617912 w 622588"/>
                  <a:gd name="connsiteY35" fmla="*/ 36022 h 171797"/>
                  <a:gd name="connsiteX36" fmla="*/ 609600 w 622588"/>
                  <a:gd name="connsiteY36" fmla="*/ 38793 h 171797"/>
                  <a:gd name="connsiteX37" fmla="*/ 601287 w 622588"/>
                  <a:gd name="connsiteY37" fmla="*/ 44335 h 171797"/>
                  <a:gd name="connsiteX38" fmla="*/ 584661 w 622588"/>
                  <a:gd name="connsiteY38" fmla="*/ 49877 h 171797"/>
                  <a:gd name="connsiteX39" fmla="*/ 576349 w 622588"/>
                  <a:gd name="connsiteY39" fmla="*/ 52648 h 171797"/>
                  <a:gd name="connsiteX40" fmla="*/ 568036 w 622588"/>
                  <a:gd name="connsiteY40" fmla="*/ 55419 h 171797"/>
                  <a:gd name="connsiteX41" fmla="*/ 559723 w 622588"/>
                  <a:gd name="connsiteY41" fmla="*/ 60960 h 171797"/>
                  <a:gd name="connsiteX42" fmla="*/ 543098 w 622588"/>
                  <a:gd name="connsiteY42" fmla="*/ 66502 h 171797"/>
                  <a:gd name="connsiteX43" fmla="*/ 526472 w 622588"/>
                  <a:gd name="connsiteY43" fmla="*/ 74815 h 171797"/>
                  <a:gd name="connsiteX44" fmla="*/ 518160 w 622588"/>
                  <a:gd name="connsiteY44" fmla="*/ 80357 h 171797"/>
                  <a:gd name="connsiteX45" fmla="*/ 493221 w 622588"/>
                  <a:gd name="connsiteY45" fmla="*/ 88669 h 171797"/>
                  <a:gd name="connsiteX46" fmla="*/ 484909 w 622588"/>
                  <a:gd name="connsiteY46" fmla="*/ 91440 h 171797"/>
                  <a:gd name="connsiteX47" fmla="*/ 476596 w 622588"/>
                  <a:gd name="connsiteY47" fmla="*/ 94211 h 171797"/>
                  <a:gd name="connsiteX48" fmla="*/ 468283 w 622588"/>
                  <a:gd name="connsiteY48" fmla="*/ 99753 h 171797"/>
                  <a:gd name="connsiteX49" fmla="*/ 443345 w 622588"/>
                  <a:gd name="connsiteY49" fmla="*/ 108066 h 171797"/>
                  <a:gd name="connsiteX50" fmla="*/ 435032 w 622588"/>
                  <a:gd name="connsiteY50" fmla="*/ 110837 h 171797"/>
                  <a:gd name="connsiteX51" fmla="*/ 426720 w 622588"/>
                  <a:gd name="connsiteY51" fmla="*/ 116379 h 171797"/>
                  <a:gd name="connsiteX52" fmla="*/ 418407 w 622588"/>
                  <a:gd name="connsiteY52" fmla="*/ 119149 h 171797"/>
                  <a:gd name="connsiteX53" fmla="*/ 393469 w 622588"/>
                  <a:gd name="connsiteY53" fmla="*/ 124691 h 171797"/>
                  <a:gd name="connsiteX54" fmla="*/ 385156 w 622588"/>
                  <a:gd name="connsiteY54" fmla="*/ 127462 h 171797"/>
                  <a:gd name="connsiteX55" fmla="*/ 368531 w 622588"/>
                  <a:gd name="connsiteY55" fmla="*/ 130233 h 171797"/>
                  <a:gd name="connsiteX56" fmla="*/ 302029 w 622588"/>
                  <a:gd name="connsiteY56" fmla="*/ 127462 h 171797"/>
                  <a:gd name="connsiteX57" fmla="*/ 288174 w 622588"/>
                  <a:gd name="connsiteY57" fmla="*/ 124691 h 171797"/>
                  <a:gd name="connsiteX58" fmla="*/ 271549 w 622588"/>
                  <a:gd name="connsiteY58" fmla="*/ 119149 h 171797"/>
                  <a:gd name="connsiteX59" fmla="*/ 241069 w 622588"/>
                  <a:gd name="connsiteY59" fmla="*/ 116379 h 171797"/>
                  <a:gd name="connsiteX60" fmla="*/ 174567 w 622588"/>
                  <a:gd name="connsiteY60" fmla="*/ 119149 h 171797"/>
                  <a:gd name="connsiteX61" fmla="*/ 163483 w 622588"/>
                  <a:gd name="connsiteY61" fmla="*/ 121920 h 171797"/>
                  <a:gd name="connsiteX62" fmla="*/ 138545 w 622588"/>
                  <a:gd name="connsiteY62" fmla="*/ 133004 h 171797"/>
                  <a:gd name="connsiteX63" fmla="*/ 130232 w 622588"/>
                  <a:gd name="connsiteY63" fmla="*/ 135775 h 171797"/>
                  <a:gd name="connsiteX64" fmla="*/ 110836 w 622588"/>
                  <a:gd name="connsiteY64" fmla="*/ 146859 h 171797"/>
                  <a:gd name="connsiteX65" fmla="*/ 102523 w 622588"/>
                  <a:gd name="connsiteY65" fmla="*/ 152400 h 171797"/>
                  <a:gd name="connsiteX66" fmla="*/ 94211 w 622588"/>
                  <a:gd name="connsiteY66" fmla="*/ 155171 h 171797"/>
                  <a:gd name="connsiteX67" fmla="*/ 77585 w 622588"/>
                  <a:gd name="connsiteY67" fmla="*/ 163484 h 171797"/>
                  <a:gd name="connsiteX68" fmla="*/ 66501 w 622588"/>
                  <a:gd name="connsiteY68" fmla="*/ 166255 h 171797"/>
                  <a:gd name="connsiteX69" fmla="*/ 49876 w 622588"/>
                  <a:gd name="connsiteY69" fmla="*/ 171797 h 171797"/>
                  <a:gd name="connsiteX70" fmla="*/ 8312 w 622588"/>
                  <a:gd name="connsiteY70" fmla="*/ 166255 h 171797"/>
                  <a:gd name="connsiteX71" fmla="*/ 0 w 622588"/>
                  <a:gd name="connsiteY71" fmla="*/ 160713 h 171797"/>
                  <a:gd name="connsiteX72" fmla="*/ 2771 w 622588"/>
                  <a:gd name="connsiteY72" fmla="*/ 133004 h 171797"/>
                  <a:gd name="connsiteX73" fmla="*/ 13854 w 622588"/>
                  <a:gd name="connsiteY73" fmla="*/ 121920 h 171797"/>
                  <a:gd name="connsiteX74" fmla="*/ 22167 w 622588"/>
                  <a:gd name="connsiteY74" fmla="*/ 116379 h 171797"/>
                  <a:gd name="connsiteX75" fmla="*/ 22167 w 622588"/>
                  <a:gd name="connsiteY75" fmla="*/ 110837 h 171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622588" h="171797">
                    <a:moveTo>
                      <a:pt x="22167" y="110837"/>
                    </a:moveTo>
                    <a:cubicBezTo>
                      <a:pt x="25861" y="109452"/>
                      <a:pt x="37015" y="109438"/>
                      <a:pt x="44334" y="108066"/>
                    </a:cubicBezTo>
                    <a:cubicBezTo>
                      <a:pt x="51820" y="106662"/>
                      <a:pt x="66501" y="102524"/>
                      <a:pt x="66501" y="102524"/>
                    </a:cubicBezTo>
                    <a:cubicBezTo>
                      <a:pt x="79675" y="93741"/>
                      <a:pt x="71654" y="98036"/>
                      <a:pt x="91440" y="91440"/>
                    </a:cubicBezTo>
                    <a:cubicBezTo>
                      <a:pt x="94211" y="90516"/>
                      <a:pt x="97322" y="90289"/>
                      <a:pt x="99752" y="88669"/>
                    </a:cubicBezTo>
                    <a:lnTo>
                      <a:pt x="124691" y="72044"/>
                    </a:lnTo>
                    <a:cubicBezTo>
                      <a:pt x="127462" y="70197"/>
                      <a:pt x="129844" y="67555"/>
                      <a:pt x="133003" y="66502"/>
                    </a:cubicBezTo>
                    <a:lnTo>
                      <a:pt x="157941" y="58189"/>
                    </a:lnTo>
                    <a:lnTo>
                      <a:pt x="166254" y="55419"/>
                    </a:lnTo>
                    <a:cubicBezTo>
                      <a:pt x="182880" y="56342"/>
                      <a:pt x="199608" y="56124"/>
                      <a:pt x="216131" y="58189"/>
                    </a:cubicBezTo>
                    <a:cubicBezTo>
                      <a:pt x="221927" y="58913"/>
                      <a:pt x="227214" y="61884"/>
                      <a:pt x="232756" y="63731"/>
                    </a:cubicBezTo>
                    <a:lnTo>
                      <a:pt x="241069" y="66502"/>
                    </a:lnTo>
                    <a:cubicBezTo>
                      <a:pt x="246611" y="70197"/>
                      <a:pt x="251375" y="75480"/>
                      <a:pt x="257694" y="77586"/>
                    </a:cubicBezTo>
                    <a:cubicBezTo>
                      <a:pt x="260465" y="78510"/>
                      <a:pt x="263394" y="79051"/>
                      <a:pt x="266007" y="80357"/>
                    </a:cubicBezTo>
                    <a:cubicBezTo>
                      <a:pt x="268986" y="81846"/>
                      <a:pt x="271277" y="84546"/>
                      <a:pt x="274320" y="85899"/>
                    </a:cubicBezTo>
                    <a:cubicBezTo>
                      <a:pt x="279658" y="88271"/>
                      <a:pt x="285403" y="89593"/>
                      <a:pt x="290945" y="91440"/>
                    </a:cubicBezTo>
                    <a:lnTo>
                      <a:pt x="307571" y="96982"/>
                    </a:lnTo>
                    <a:cubicBezTo>
                      <a:pt x="310342" y="97906"/>
                      <a:pt x="313002" y="99273"/>
                      <a:pt x="315883" y="99753"/>
                    </a:cubicBezTo>
                    <a:lnTo>
                      <a:pt x="332509" y="102524"/>
                    </a:lnTo>
                    <a:cubicBezTo>
                      <a:pt x="385442" y="99410"/>
                      <a:pt x="364694" y="104727"/>
                      <a:pt x="396240" y="94211"/>
                    </a:cubicBezTo>
                    <a:lnTo>
                      <a:pt x="404552" y="91440"/>
                    </a:lnTo>
                    <a:cubicBezTo>
                      <a:pt x="407323" y="90516"/>
                      <a:pt x="410435" y="90289"/>
                      <a:pt x="412865" y="88669"/>
                    </a:cubicBezTo>
                    <a:lnTo>
                      <a:pt x="429491" y="77586"/>
                    </a:lnTo>
                    <a:cubicBezTo>
                      <a:pt x="432262" y="75739"/>
                      <a:pt x="435448" y="74399"/>
                      <a:pt x="437803" y="72044"/>
                    </a:cubicBezTo>
                    <a:cubicBezTo>
                      <a:pt x="440574" y="69273"/>
                      <a:pt x="443106" y="66240"/>
                      <a:pt x="446116" y="63731"/>
                    </a:cubicBezTo>
                    <a:cubicBezTo>
                      <a:pt x="448674" y="61599"/>
                      <a:pt x="451940" y="60402"/>
                      <a:pt x="454429" y="58189"/>
                    </a:cubicBezTo>
                    <a:cubicBezTo>
                      <a:pt x="460287" y="52982"/>
                      <a:pt x="464533" y="45911"/>
                      <a:pt x="471054" y="41564"/>
                    </a:cubicBezTo>
                    <a:lnTo>
                      <a:pt x="495992" y="24939"/>
                    </a:lnTo>
                    <a:cubicBezTo>
                      <a:pt x="498763" y="23092"/>
                      <a:pt x="501146" y="20450"/>
                      <a:pt x="504305" y="19397"/>
                    </a:cubicBezTo>
                    <a:cubicBezTo>
                      <a:pt x="507076" y="18473"/>
                      <a:pt x="510005" y="17932"/>
                      <a:pt x="512618" y="16626"/>
                    </a:cubicBezTo>
                    <a:cubicBezTo>
                      <a:pt x="515597" y="15137"/>
                      <a:pt x="517888" y="12437"/>
                      <a:pt x="520931" y="11084"/>
                    </a:cubicBezTo>
                    <a:cubicBezTo>
                      <a:pt x="526269" y="8711"/>
                      <a:pt x="532014" y="7389"/>
                      <a:pt x="537556" y="5542"/>
                    </a:cubicBezTo>
                    <a:cubicBezTo>
                      <a:pt x="549480" y="1567"/>
                      <a:pt x="543038" y="3479"/>
                      <a:pt x="556952" y="0"/>
                    </a:cubicBezTo>
                    <a:cubicBezTo>
                      <a:pt x="569883" y="924"/>
                      <a:pt x="582924" y="848"/>
                      <a:pt x="595745" y="2771"/>
                    </a:cubicBezTo>
                    <a:cubicBezTo>
                      <a:pt x="601522" y="3638"/>
                      <a:pt x="612371" y="8313"/>
                      <a:pt x="612371" y="8313"/>
                    </a:cubicBezTo>
                    <a:cubicBezTo>
                      <a:pt x="621976" y="17919"/>
                      <a:pt x="626778" y="18289"/>
                      <a:pt x="617912" y="36022"/>
                    </a:cubicBezTo>
                    <a:cubicBezTo>
                      <a:pt x="616606" y="38634"/>
                      <a:pt x="612212" y="37487"/>
                      <a:pt x="609600" y="38793"/>
                    </a:cubicBezTo>
                    <a:cubicBezTo>
                      <a:pt x="606621" y="40282"/>
                      <a:pt x="604330" y="42982"/>
                      <a:pt x="601287" y="44335"/>
                    </a:cubicBezTo>
                    <a:cubicBezTo>
                      <a:pt x="595949" y="46708"/>
                      <a:pt x="590203" y="48030"/>
                      <a:pt x="584661" y="49877"/>
                    </a:cubicBezTo>
                    <a:lnTo>
                      <a:pt x="576349" y="52648"/>
                    </a:lnTo>
                    <a:cubicBezTo>
                      <a:pt x="573578" y="53572"/>
                      <a:pt x="570466" y="53799"/>
                      <a:pt x="568036" y="55419"/>
                    </a:cubicBezTo>
                    <a:cubicBezTo>
                      <a:pt x="565265" y="57266"/>
                      <a:pt x="562766" y="59608"/>
                      <a:pt x="559723" y="60960"/>
                    </a:cubicBezTo>
                    <a:cubicBezTo>
                      <a:pt x="554385" y="63332"/>
                      <a:pt x="547958" y="63262"/>
                      <a:pt x="543098" y="66502"/>
                    </a:cubicBezTo>
                    <a:cubicBezTo>
                      <a:pt x="532355" y="73664"/>
                      <a:pt x="537944" y="70991"/>
                      <a:pt x="526472" y="74815"/>
                    </a:cubicBezTo>
                    <a:cubicBezTo>
                      <a:pt x="523701" y="76662"/>
                      <a:pt x="521203" y="79004"/>
                      <a:pt x="518160" y="80357"/>
                    </a:cubicBezTo>
                    <a:cubicBezTo>
                      <a:pt x="518133" y="80369"/>
                      <a:pt x="497392" y="87279"/>
                      <a:pt x="493221" y="88669"/>
                    </a:cubicBezTo>
                    <a:lnTo>
                      <a:pt x="484909" y="91440"/>
                    </a:lnTo>
                    <a:cubicBezTo>
                      <a:pt x="482138" y="92364"/>
                      <a:pt x="479026" y="92591"/>
                      <a:pt x="476596" y="94211"/>
                    </a:cubicBezTo>
                    <a:cubicBezTo>
                      <a:pt x="473825" y="96058"/>
                      <a:pt x="471326" y="98400"/>
                      <a:pt x="468283" y="99753"/>
                    </a:cubicBezTo>
                    <a:cubicBezTo>
                      <a:pt x="468280" y="99755"/>
                      <a:pt x="447503" y="106680"/>
                      <a:pt x="443345" y="108066"/>
                    </a:cubicBezTo>
                    <a:lnTo>
                      <a:pt x="435032" y="110837"/>
                    </a:lnTo>
                    <a:cubicBezTo>
                      <a:pt x="432261" y="112684"/>
                      <a:pt x="429699" y="114890"/>
                      <a:pt x="426720" y="116379"/>
                    </a:cubicBezTo>
                    <a:cubicBezTo>
                      <a:pt x="424108" y="117685"/>
                      <a:pt x="421215" y="118347"/>
                      <a:pt x="418407" y="119149"/>
                    </a:cubicBezTo>
                    <a:cubicBezTo>
                      <a:pt x="398466" y="124845"/>
                      <a:pt x="416360" y="118968"/>
                      <a:pt x="393469" y="124691"/>
                    </a:cubicBezTo>
                    <a:cubicBezTo>
                      <a:pt x="390635" y="125399"/>
                      <a:pt x="388007" y="126828"/>
                      <a:pt x="385156" y="127462"/>
                    </a:cubicBezTo>
                    <a:cubicBezTo>
                      <a:pt x="379672" y="128681"/>
                      <a:pt x="374073" y="129309"/>
                      <a:pt x="368531" y="130233"/>
                    </a:cubicBezTo>
                    <a:cubicBezTo>
                      <a:pt x="346364" y="129309"/>
                      <a:pt x="324163" y="128989"/>
                      <a:pt x="302029" y="127462"/>
                    </a:cubicBezTo>
                    <a:cubicBezTo>
                      <a:pt x="297330" y="127138"/>
                      <a:pt x="292718" y="125930"/>
                      <a:pt x="288174" y="124691"/>
                    </a:cubicBezTo>
                    <a:cubicBezTo>
                      <a:pt x="282538" y="123154"/>
                      <a:pt x="277366" y="119678"/>
                      <a:pt x="271549" y="119149"/>
                    </a:cubicBezTo>
                    <a:lnTo>
                      <a:pt x="241069" y="116379"/>
                    </a:lnTo>
                    <a:cubicBezTo>
                      <a:pt x="218902" y="117302"/>
                      <a:pt x="196697" y="117569"/>
                      <a:pt x="174567" y="119149"/>
                    </a:cubicBezTo>
                    <a:cubicBezTo>
                      <a:pt x="170768" y="119420"/>
                      <a:pt x="167096" y="120716"/>
                      <a:pt x="163483" y="121920"/>
                    </a:cubicBezTo>
                    <a:cubicBezTo>
                      <a:pt x="144152" y="128364"/>
                      <a:pt x="155441" y="125763"/>
                      <a:pt x="138545" y="133004"/>
                    </a:cubicBezTo>
                    <a:cubicBezTo>
                      <a:pt x="135860" y="134155"/>
                      <a:pt x="133003" y="134851"/>
                      <a:pt x="130232" y="135775"/>
                    </a:cubicBezTo>
                    <a:cubicBezTo>
                      <a:pt x="103444" y="155868"/>
                      <a:pt x="131985" y="136286"/>
                      <a:pt x="110836" y="146859"/>
                    </a:cubicBezTo>
                    <a:cubicBezTo>
                      <a:pt x="107857" y="148348"/>
                      <a:pt x="105502" y="150911"/>
                      <a:pt x="102523" y="152400"/>
                    </a:cubicBezTo>
                    <a:cubicBezTo>
                      <a:pt x="99911" y="153706"/>
                      <a:pt x="96823" y="153865"/>
                      <a:pt x="94211" y="155171"/>
                    </a:cubicBezTo>
                    <a:cubicBezTo>
                      <a:pt x="78021" y="163267"/>
                      <a:pt x="93835" y="158841"/>
                      <a:pt x="77585" y="163484"/>
                    </a:cubicBezTo>
                    <a:cubicBezTo>
                      <a:pt x="73923" y="164530"/>
                      <a:pt x="70149" y="165161"/>
                      <a:pt x="66501" y="166255"/>
                    </a:cubicBezTo>
                    <a:cubicBezTo>
                      <a:pt x="60906" y="167934"/>
                      <a:pt x="49876" y="171797"/>
                      <a:pt x="49876" y="171797"/>
                    </a:cubicBezTo>
                    <a:cubicBezTo>
                      <a:pt x="42450" y="171178"/>
                      <a:pt x="19630" y="171914"/>
                      <a:pt x="8312" y="166255"/>
                    </a:cubicBezTo>
                    <a:cubicBezTo>
                      <a:pt x="5334" y="164766"/>
                      <a:pt x="2771" y="162560"/>
                      <a:pt x="0" y="160713"/>
                    </a:cubicBezTo>
                    <a:cubicBezTo>
                      <a:pt x="924" y="151477"/>
                      <a:pt x="1360" y="142178"/>
                      <a:pt x="2771" y="133004"/>
                    </a:cubicBezTo>
                    <a:cubicBezTo>
                      <a:pt x="4618" y="120996"/>
                      <a:pt x="4616" y="126538"/>
                      <a:pt x="13854" y="121920"/>
                    </a:cubicBezTo>
                    <a:cubicBezTo>
                      <a:pt x="16833" y="120431"/>
                      <a:pt x="19124" y="117731"/>
                      <a:pt x="22167" y="116379"/>
                    </a:cubicBezTo>
                    <a:cubicBezTo>
                      <a:pt x="43603" y="106853"/>
                      <a:pt x="18473" y="112222"/>
                      <a:pt x="22167" y="110837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59" name="Forme libre 58"/>
              <p:cNvSpPr/>
              <p:nvPr/>
            </p:nvSpPr>
            <p:spPr>
              <a:xfrm flipH="1">
                <a:off x="6120754" y="2483708"/>
                <a:ext cx="611485" cy="278806"/>
              </a:xfrm>
              <a:custGeom>
                <a:avLst/>
                <a:gdLst>
                  <a:gd name="connsiteX0" fmla="*/ 0 w 1071677"/>
                  <a:gd name="connsiteY0" fmla="*/ 4486 h 278806"/>
                  <a:gd name="connsiteX1" fmla="*/ 479145 w 1071677"/>
                  <a:gd name="connsiteY1" fmla="*/ 37405 h 278806"/>
                  <a:gd name="connsiteX2" fmla="*/ 1071677 w 1071677"/>
                  <a:gd name="connsiteY2" fmla="*/ 278806 h 278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71677" h="278806">
                    <a:moveTo>
                      <a:pt x="0" y="4486"/>
                    </a:moveTo>
                    <a:cubicBezTo>
                      <a:pt x="150266" y="-1915"/>
                      <a:pt x="300532" y="-8315"/>
                      <a:pt x="479145" y="37405"/>
                    </a:cubicBezTo>
                    <a:cubicBezTo>
                      <a:pt x="657758" y="83125"/>
                      <a:pt x="864717" y="180965"/>
                      <a:pt x="1071677" y="278806"/>
                    </a:cubicBez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  <p:sp>
            <p:nvSpPr>
              <p:cNvPr id="60" name="Forme libre 59"/>
              <p:cNvSpPr/>
              <p:nvPr/>
            </p:nvSpPr>
            <p:spPr>
              <a:xfrm flipH="1">
                <a:off x="6124411" y="2824694"/>
                <a:ext cx="603137" cy="236494"/>
              </a:xfrm>
              <a:custGeom>
                <a:avLst/>
                <a:gdLst>
                  <a:gd name="connsiteX0" fmla="*/ 0 w 1057047"/>
                  <a:gd name="connsiteY0" fmla="*/ 223113 h 236494"/>
                  <a:gd name="connsiteX1" fmla="*/ 486461 w 1057047"/>
                  <a:gd name="connsiteY1" fmla="*/ 212140 h 236494"/>
                  <a:gd name="connsiteX2" fmla="*/ 1057047 w 1057047"/>
                  <a:gd name="connsiteY2" fmla="*/ 0 h 236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57047" h="236494">
                    <a:moveTo>
                      <a:pt x="0" y="223113"/>
                    </a:moveTo>
                    <a:cubicBezTo>
                      <a:pt x="155143" y="236219"/>
                      <a:pt x="310287" y="249326"/>
                      <a:pt x="486461" y="212140"/>
                    </a:cubicBezTo>
                    <a:cubicBezTo>
                      <a:pt x="662636" y="174954"/>
                      <a:pt x="859841" y="87477"/>
                      <a:pt x="1057047" y="0"/>
                    </a:cubicBez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H"/>
              </a:p>
            </p:txBody>
          </p:sp>
        </p:grpSp>
        <p:sp>
          <p:nvSpPr>
            <p:cNvPr id="62" name="Forme libre 61"/>
            <p:cNvSpPr/>
            <p:nvPr/>
          </p:nvSpPr>
          <p:spPr>
            <a:xfrm>
              <a:off x="5965031" y="1985963"/>
              <a:ext cx="2103835" cy="1632346"/>
            </a:xfrm>
            <a:custGeom>
              <a:avLst/>
              <a:gdLst>
                <a:gd name="connsiteX0" fmla="*/ 3572 w 2103835"/>
                <a:gd name="connsiteY0" fmla="*/ 782240 h 1632346"/>
                <a:gd name="connsiteX1" fmla="*/ 10716 w 2103835"/>
                <a:gd name="connsiteY1" fmla="*/ 635793 h 1632346"/>
                <a:gd name="connsiteX2" fmla="*/ 14288 w 2103835"/>
                <a:gd name="connsiteY2" fmla="*/ 610790 h 1632346"/>
                <a:gd name="connsiteX3" fmla="*/ 17860 w 2103835"/>
                <a:gd name="connsiteY3" fmla="*/ 600075 h 1632346"/>
                <a:gd name="connsiteX4" fmla="*/ 25003 w 2103835"/>
                <a:gd name="connsiteY4" fmla="*/ 571500 h 1632346"/>
                <a:gd name="connsiteX5" fmla="*/ 32147 w 2103835"/>
                <a:gd name="connsiteY5" fmla="*/ 550068 h 1632346"/>
                <a:gd name="connsiteX6" fmla="*/ 35719 w 2103835"/>
                <a:gd name="connsiteY6" fmla="*/ 535781 h 1632346"/>
                <a:gd name="connsiteX7" fmla="*/ 42863 w 2103835"/>
                <a:gd name="connsiteY7" fmla="*/ 514350 h 1632346"/>
                <a:gd name="connsiteX8" fmla="*/ 53578 w 2103835"/>
                <a:gd name="connsiteY8" fmla="*/ 478631 h 1632346"/>
                <a:gd name="connsiteX9" fmla="*/ 60722 w 2103835"/>
                <a:gd name="connsiteY9" fmla="*/ 457200 h 1632346"/>
                <a:gd name="connsiteX10" fmla="*/ 67866 w 2103835"/>
                <a:gd name="connsiteY10" fmla="*/ 442912 h 1632346"/>
                <a:gd name="connsiteX11" fmla="*/ 82153 w 2103835"/>
                <a:gd name="connsiteY11" fmla="*/ 407193 h 1632346"/>
                <a:gd name="connsiteX12" fmla="*/ 96441 w 2103835"/>
                <a:gd name="connsiteY12" fmla="*/ 385762 h 1632346"/>
                <a:gd name="connsiteX13" fmla="*/ 103585 w 2103835"/>
                <a:gd name="connsiteY13" fmla="*/ 364331 h 1632346"/>
                <a:gd name="connsiteX14" fmla="*/ 114300 w 2103835"/>
                <a:gd name="connsiteY14" fmla="*/ 342900 h 1632346"/>
                <a:gd name="connsiteX15" fmla="*/ 128588 w 2103835"/>
                <a:gd name="connsiteY15" fmla="*/ 321468 h 1632346"/>
                <a:gd name="connsiteX16" fmla="*/ 135732 w 2103835"/>
                <a:gd name="connsiteY16" fmla="*/ 310753 h 1632346"/>
                <a:gd name="connsiteX17" fmla="*/ 139303 w 2103835"/>
                <a:gd name="connsiteY17" fmla="*/ 300037 h 1632346"/>
                <a:gd name="connsiteX18" fmla="*/ 153591 w 2103835"/>
                <a:gd name="connsiteY18" fmla="*/ 278606 h 1632346"/>
                <a:gd name="connsiteX19" fmla="*/ 160735 w 2103835"/>
                <a:gd name="connsiteY19" fmla="*/ 267890 h 1632346"/>
                <a:gd name="connsiteX20" fmla="*/ 167878 w 2103835"/>
                <a:gd name="connsiteY20" fmla="*/ 257175 h 1632346"/>
                <a:gd name="connsiteX21" fmla="*/ 178594 w 2103835"/>
                <a:gd name="connsiteY21" fmla="*/ 250031 h 1632346"/>
                <a:gd name="connsiteX22" fmla="*/ 200025 w 2103835"/>
                <a:gd name="connsiteY22" fmla="*/ 225028 h 1632346"/>
                <a:gd name="connsiteX23" fmla="*/ 210741 w 2103835"/>
                <a:gd name="connsiteY23" fmla="*/ 217884 h 1632346"/>
                <a:gd name="connsiteX24" fmla="*/ 221457 w 2103835"/>
                <a:gd name="connsiteY24" fmla="*/ 203596 h 1632346"/>
                <a:gd name="connsiteX25" fmla="*/ 228600 w 2103835"/>
                <a:gd name="connsiteY25" fmla="*/ 192881 h 1632346"/>
                <a:gd name="connsiteX26" fmla="*/ 239316 w 2103835"/>
                <a:gd name="connsiteY26" fmla="*/ 189309 h 1632346"/>
                <a:gd name="connsiteX27" fmla="*/ 260747 w 2103835"/>
                <a:gd name="connsiteY27" fmla="*/ 171450 h 1632346"/>
                <a:gd name="connsiteX28" fmla="*/ 271463 w 2103835"/>
                <a:gd name="connsiteY28" fmla="*/ 164306 h 1632346"/>
                <a:gd name="connsiteX29" fmla="*/ 282178 w 2103835"/>
                <a:gd name="connsiteY29" fmla="*/ 153590 h 1632346"/>
                <a:gd name="connsiteX30" fmla="*/ 303610 w 2103835"/>
                <a:gd name="connsiteY30" fmla="*/ 139303 h 1632346"/>
                <a:gd name="connsiteX31" fmla="*/ 314325 w 2103835"/>
                <a:gd name="connsiteY31" fmla="*/ 132159 h 1632346"/>
                <a:gd name="connsiteX32" fmla="*/ 325041 w 2103835"/>
                <a:gd name="connsiteY32" fmla="*/ 125015 h 1632346"/>
                <a:gd name="connsiteX33" fmla="*/ 335757 w 2103835"/>
                <a:gd name="connsiteY33" fmla="*/ 117871 h 1632346"/>
                <a:gd name="connsiteX34" fmla="*/ 346472 w 2103835"/>
                <a:gd name="connsiteY34" fmla="*/ 114300 h 1632346"/>
                <a:gd name="connsiteX35" fmla="*/ 367903 w 2103835"/>
                <a:gd name="connsiteY35" fmla="*/ 103584 h 1632346"/>
                <a:gd name="connsiteX36" fmla="*/ 403622 w 2103835"/>
                <a:gd name="connsiteY36" fmla="*/ 82153 h 1632346"/>
                <a:gd name="connsiteX37" fmla="*/ 425053 w 2103835"/>
                <a:gd name="connsiteY37" fmla="*/ 75009 h 1632346"/>
                <a:gd name="connsiteX38" fmla="*/ 435769 w 2103835"/>
                <a:gd name="connsiteY38" fmla="*/ 71437 h 1632346"/>
                <a:gd name="connsiteX39" fmla="*/ 446485 w 2103835"/>
                <a:gd name="connsiteY39" fmla="*/ 64293 h 1632346"/>
                <a:gd name="connsiteX40" fmla="*/ 460772 w 2103835"/>
                <a:gd name="connsiteY40" fmla="*/ 60721 h 1632346"/>
                <a:gd name="connsiteX41" fmla="*/ 471488 w 2103835"/>
                <a:gd name="connsiteY41" fmla="*/ 57150 h 1632346"/>
                <a:gd name="connsiteX42" fmla="*/ 485775 w 2103835"/>
                <a:gd name="connsiteY42" fmla="*/ 53578 h 1632346"/>
                <a:gd name="connsiteX43" fmla="*/ 496491 w 2103835"/>
                <a:gd name="connsiteY43" fmla="*/ 50006 h 1632346"/>
                <a:gd name="connsiteX44" fmla="*/ 510778 w 2103835"/>
                <a:gd name="connsiteY44" fmla="*/ 46434 h 1632346"/>
                <a:gd name="connsiteX45" fmla="*/ 532210 w 2103835"/>
                <a:gd name="connsiteY45" fmla="*/ 39290 h 1632346"/>
                <a:gd name="connsiteX46" fmla="*/ 582216 w 2103835"/>
                <a:gd name="connsiteY46" fmla="*/ 32146 h 1632346"/>
                <a:gd name="connsiteX47" fmla="*/ 675085 w 2103835"/>
                <a:gd name="connsiteY47" fmla="*/ 35718 h 1632346"/>
                <a:gd name="connsiteX48" fmla="*/ 700088 w 2103835"/>
                <a:gd name="connsiteY48" fmla="*/ 39290 h 1632346"/>
                <a:gd name="connsiteX49" fmla="*/ 735807 w 2103835"/>
                <a:gd name="connsiteY49" fmla="*/ 46434 h 1632346"/>
                <a:gd name="connsiteX50" fmla="*/ 757238 w 2103835"/>
                <a:gd name="connsiteY50" fmla="*/ 53578 h 1632346"/>
                <a:gd name="connsiteX51" fmla="*/ 785813 w 2103835"/>
                <a:gd name="connsiteY51" fmla="*/ 60721 h 1632346"/>
                <a:gd name="connsiteX52" fmla="*/ 800100 w 2103835"/>
                <a:gd name="connsiteY52" fmla="*/ 64293 h 1632346"/>
                <a:gd name="connsiteX53" fmla="*/ 821532 w 2103835"/>
                <a:gd name="connsiteY53" fmla="*/ 71437 h 1632346"/>
                <a:gd name="connsiteX54" fmla="*/ 832247 w 2103835"/>
                <a:gd name="connsiteY54" fmla="*/ 75009 h 1632346"/>
                <a:gd name="connsiteX55" fmla="*/ 846535 w 2103835"/>
                <a:gd name="connsiteY55" fmla="*/ 82153 h 1632346"/>
                <a:gd name="connsiteX56" fmla="*/ 857250 w 2103835"/>
                <a:gd name="connsiteY56" fmla="*/ 89296 h 1632346"/>
                <a:gd name="connsiteX57" fmla="*/ 867966 w 2103835"/>
                <a:gd name="connsiteY57" fmla="*/ 92868 h 1632346"/>
                <a:gd name="connsiteX58" fmla="*/ 878682 w 2103835"/>
                <a:gd name="connsiteY58" fmla="*/ 100012 h 1632346"/>
                <a:gd name="connsiteX59" fmla="*/ 889397 w 2103835"/>
                <a:gd name="connsiteY59" fmla="*/ 103584 h 1632346"/>
                <a:gd name="connsiteX60" fmla="*/ 910828 w 2103835"/>
                <a:gd name="connsiteY60" fmla="*/ 117871 h 1632346"/>
                <a:gd name="connsiteX61" fmla="*/ 928688 w 2103835"/>
                <a:gd name="connsiteY61" fmla="*/ 135731 h 1632346"/>
                <a:gd name="connsiteX62" fmla="*/ 946547 w 2103835"/>
                <a:gd name="connsiteY62" fmla="*/ 153590 h 1632346"/>
                <a:gd name="connsiteX63" fmla="*/ 953691 w 2103835"/>
                <a:gd name="connsiteY63" fmla="*/ 164306 h 1632346"/>
                <a:gd name="connsiteX64" fmla="*/ 964407 w 2103835"/>
                <a:gd name="connsiteY64" fmla="*/ 171450 h 1632346"/>
                <a:gd name="connsiteX65" fmla="*/ 967978 w 2103835"/>
                <a:gd name="connsiteY65" fmla="*/ 182165 h 1632346"/>
                <a:gd name="connsiteX66" fmla="*/ 975122 w 2103835"/>
                <a:gd name="connsiteY66" fmla="*/ 192881 h 1632346"/>
                <a:gd name="connsiteX67" fmla="*/ 978694 w 2103835"/>
                <a:gd name="connsiteY67" fmla="*/ 203596 h 1632346"/>
                <a:gd name="connsiteX68" fmla="*/ 992982 w 2103835"/>
                <a:gd name="connsiteY68" fmla="*/ 225028 h 1632346"/>
                <a:gd name="connsiteX69" fmla="*/ 1007269 w 2103835"/>
                <a:gd name="connsiteY69" fmla="*/ 257175 h 1632346"/>
                <a:gd name="connsiteX70" fmla="*/ 1014413 w 2103835"/>
                <a:gd name="connsiteY70" fmla="*/ 282178 h 1632346"/>
                <a:gd name="connsiteX71" fmla="*/ 1021557 w 2103835"/>
                <a:gd name="connsiteY71" fmla="*/ 307181 h 1632346"/>
                <a:gd name="connsiteX72" fmla="*/ 1028700 w 2103835"/>
                <a:gd name="connsiteY72" fmla="*/ 367903 h 1632346"/>
                <a:gd name="connsiteX73" fmla="*/ 1035844 w 2103835"/>
                <a:gd name="connsiteY73" fmla="*/ 450056 h 1632346"/>
                <a:gd name="connsiteX74" fmla="*/ 1039416 w 2103835"/>
                <a:gd name="connsiteY74" fmla="*/ 521493 h 1632346"/>
                <a:gd name="connsiteX75" fmla="*/ 1046560 w 2103835"/>
                <a:gd name="connsiteY75" fmla="*/ 546496 h 1632346"/>
                <a:gd name="connsiteX76" fmla="*/ 1064419 w 2103835"/>
                <a:gd name="connsiteY76" fmla="*/ 542925 h 1632346"/>
                <a:gd name="connsiteX77" fmla="*/ 1085850 w 2103835"/>
                <a:gd name="connsiteY77" fmla="*/ 539353 h 1632346"/>
                <a:gd name="connsiteX78" fmla="*/ 1096566 w 2103835"/>
                <a:gd name="connsiteY78" fmla="*/ 528637 h 1632346"/>
                <a:gd name="connsiteX79" fmla="*/ 1100138 w 2103835"/>
                <a:gd name="connsiteY79" fmla="*/ 517921 h 1632346"/>
                <a:gd name="connsiteX80" fmla="*/ 1107282 w 2103835"/>
                <a:gd name="connsiteY80" fmla="*/ 460771 h 1632346"/>
                <a:gd name="connsiteX81" fmla="*/ 1114425 w 2103835"/>
                <a:gd name="connsiteY81" fmla="*/ 417909 h 1632346"/>
                <a:gd name="connsiteX82" fmla="*/ 1121569 w 2103835"/>
                <a:gd name="connsiteY82" fmla="*/ 389334 h 1632346"/>
                <a:gd name="connsiteX83" fmla="*/ 1125141 w 2103835"/>
                <a:gd name="connsiteY83" fmla="*/ 375046 h 1632346"/>
                <a:gd name="connsiteX84" fmla="*/ 1128713 w 2103835"/>
                <a:gd name="connsiteY84" fmla="*/ 342900 h 1632346"/>
                <a:gd name="connsiteX85" fmla="*/ 1143000 w 2103835"/>
                <a:gd name="connsiteY85" fmla="*/ 292893 h 1632346"/>
                <a:gd name="connsiteX86" fmla="*/ 1153716 w 2103835"/>
                <a:gd name="connsiteY86" fmla="*/ 257175 h 1632346"/>
                <a:gd name="connsiteX87" fmla="*/ 1160860 w 2103835"/>
                <a:gd name="connsiteY87" fmla="*/ 235743 h 1632346"/>
                <a:gd name="connsiteX88" fmla="*/ 1164432 w 2103835"/>
                <a:gd name="connsiteY88" fmla="*/ 225028 h 1632346"/>
                <a:gd name="connsiteX89" fmla="*/ 1171575 w 2103835"/>
                <a:gd name="connsiteY89" fmla="*/ 214312 h 1632346"/>
                <a:gd name="connsiteX90" fmla="*/ 1178719 w 2103835"/>
                <a:gd name="connsiteY90" fmla="*/ 192881 h 1632346"/>
                <a:gd name="connsiteX91" fmla="*/ 1182291 w 2103835"/>
                <a:gd name="connsiteY91" fmla="*/ 182165 h 1632346"/>
                <a:gd name="connsiteX92" fmla="*/ 1200150 w 2103835"/>
                <a:gd name="connsiteY92" fmla="*/ 160734 h 1632346"/>
                <a:gd name="connsiteX93" fmla="*/ 1214438 w 2103835"/>
                <a:gd name="connsiteY93" fmla="*/ 139303 h 1632346"/>
                <a:gd name="connsiteX94" fmla="*/ 1225153 w 2103835"/>
                <a:gd name="connsiteY94" fmla="*/ 117871 h 1632346"/>
                <a:gd name="connsiteX95" fmla="*/ 1246585 w 2103835"/>
                <a:gd name="connsiteY95" fmla="*/ 96440 h 1632346"/>
                <a:gd name="connsiteX96" fmla="*/ 1253728 w 2103835"/>
                <a:gd name="connsiteY96" fmla="*/ 85725 h 1632346"/>
                <a:gd name="connsiteX97" fmla="*/ 1275160 w 2103835"/>
                <a:gd name="connsiteY97" fmla="*/ 67865 h 1632346"/>
                <a:gd name="connsiteX98" fmla="*/ 1282303 w 2103835"/>
                <a:gd name="connsiteY98" fmla="*/ 57150 h 1632346"/>
                <a:gd name="connsiteX99" fmla="*/ 1293019 w 2103835"/>
                <a:gd name="connsiteY99" fmla="*/ 53578 h 1632346"/>
                <a:gd name="connsiteX100" fmla="*/ 1303735 w 2103835"/>
                <a:gd name="connsiteY100" fmla="*/ 46434 h 1632346"/>
                <a:gd name="connsiteX101" fmla="*/ 1318022 w 2103835"/>
                <a:gd name="connsiteY101" fmla="*/ 35718 h 1632346"/>
                <a:gd name="connsiteX102" fmla="*/ 1339453 w 2103835"/>
                <a:gd name="connsiteY102" fmla="*/ 28575 h 1632346"/>
                <a:gd name="connsiteX103" fmla="*/ 1350169 w 2103835"/>
                <a:gd name="connsiteY103" fmla="*/ 21431 h 1632346"/>
                <a:gd name="connsiteX104" fmla="*/ 1371600 w 2103835"/>
                <a:gd name="connsiteY104" fmla="*/ 14287 h 1632346"/>
                <a:gd name="connsiteX105" fmla="*/ 1382316 w 2103835"/>
                <a:gd name="connsiteY105" fmla="*/ 10715 h 1632346"/>
                <a:gd name="connsiteX106" fmla="*/ 1421607 w 2103835"/>
                <a:gd name="connsiteY106" fmla="*/ 3571 h 1632346"/>
                <a:gd name="connsiteX107" fmla="*/ 1450182 w 2103835"/>
                <a:gd name="connsiteY107" fmla="*/ 0 h 1632346"/>
                <a:gd name="connsiteX108" fmla="*/ 1571625 w 2103835"/>
                <a:gd name="connsiteY108" fmla="*/ 3571 h 1632346"/>
                <a:gd name="connsiteX109" fmla="*/ 1593057 w 2103835"/>
                <a:gd name="connsiteY109" fmla="*/ 7143 h 1632346"/>
                <a:gd name="connsiteX110" fmla="*/ 1614488 w 2103835"/>
                <a:gd name="connsiteY110" fmla="*/ 14287 h 1632346"/>
                <a:gd name="connsiteX111" fmla="*/ 1635919 w 2103835"/>
                <a:gd name="connsiteY111" fmla="*/ 21431 h 1632346"/>
                <a:gd name="connsiteX112" fmla="*/ 1646635 w 2103835"/>
                <a:gd name="connsiteY112" fmla="*/ 25003 h 1632346"/>
                <a:gd name="connsiteX113" fmla="*/ 1657350 w 2103835"/>
                <a:gd name="connsiteY113" fmla="*/ 32146 h 1632346"/>
                <a:gd name="connsiteX114" fmla="*/ 1678782 w 2103835"/>
                <a:gd name="connsiteY114" fmla="*/ 39290 h 1632346"/>
                <a:gd name="connsiteX115" fmla="*/ 1689497 w 2103835"/>
                <a:gd name="connsiteY115" fmla="*/ 50006 h 1632346"/>
                <a:gd name="connsiteX116" fmla="*/ 1700213 w 2103835"/>
                <a:gd name="connsiteY116" fmla="*/ 53578 h 1632346"/>
                <a:gd name="connsiteX117" fmla="*/ 1710928 w 2103835"/>
                <a:gd name="connsiteY117" fmla="*/ 60721 h 1632346"/>
                <a:gd name="connsiteX118" fmla="*/ 1725216 w 2103835"/>
                <a:gd name="connsiteY118" fmla="*/ 67865 h 1632346"/>
                <a:gd name="connsiteX119" fmla="*/ 1757363 w 2103835"/>
                <a:gd name="connsiteY119" fmla="*/ 96440 h 1632346"/>
                <a:gd name="connsiteX120" fmla="*/ 1768078 w 2103835"/>
                <a:gd name="connsiteY120" fmla="*/ 107156 h 1632346"/>
                <a:gd name="connsiteX121" fmla="*/ 1778794 w 2103835"/>
                <a:gd name="connsiteY121" fmla="*/ 114300 h 1632346"/>
                <a:gd name="connsiteX122" fmla="*/ 1793082 w 2103835"/>
                <a:gd name="connsiteY122" fmla="*/ 125015 h 1632346"/>
                <a:gd name="connsiteX123" fmla="*/ 1818085 w 2103835"/>
                <a:gd name="connsiteY123" fmla="*/ 142875 h 1632346"/>
                <a:gd name="connsiteX124" fmla="*/ 1832372 w 2103835"/>
                <a:gd name="connsiteY124" fmla="*/ 157162 h 1632346"/>
                <a:gd name="connsiteX125" fmla="*/ 1846660 w 2103835"/>
                <a:gd name="connsiteY125" fmla="*/ 167878 h 1632346"/>
                <a:gd name="connsiteX126" fmla="*/ 1857375 w 2103835"/>
                <a:gd name="connsiteY126" fmla="*/ 178593 h 1632346"/>
                <a:gd name="connsiteX127" fmla="*/ 1878807 w 2103835"/>
                <a:gd name="connsiteY127" fmla="*/ 196453 h 1632346"/>
                <a:gd name="connsiteX128" fmla="*/ 1885950 w 2103835"/>
                <a:gd name="connsiteY128" fmla="*/ 207168 h 1632346"/>
                <a:gd name="connsiteX129" fmla="*/ 1896666 w 2103835"/>
                <a:gd name="connsiteY129" fmla="*/ 217884 h 1632346"/>
                <a:gd name="connsiteX130" fmla="*/ 1910953 w 2103835"/>
                <a:gd name="connsiteY130" fmla="*/ 239315 h 1632346"/>
                <a:gd name="connsiteX131" fmla="*/ 1925241 w 2103835"/>
                <a:gd name="connsiteY131" fmla="*/ 260746 h 1632346"/>
                <a:gd name="connsiteX132" fmla="*/ 1935957 w 2103835"/>
                <a:gd name="connsiteY132" fmla="*/ 275034 h 1632346"/>
                <a:gd name="connsiteX133" fmla="*/ 1950244 w 2103835"/>
                <a:gd name="connsiteY133" fmla="*/ 296465 h 1632346"/>
                <a:gd name="connsiteX134" fmla="*/ 1953816 w 2103835"/>
                <a:gd name="connsiteY134" fmla="*/ 307181 h 1632346"/>
                <a:gd name="connsiteX135" fmla="*/ 1968103 w 2103835"/>
                <a:gd name="connsiteY135" fmla="*/ 328612 h 1632346"/>
                <a:gd name="connsiteX136" fmla="*/ 1975247 w 2103835"/>
                <a:gd name="connsiteY136" fmla="*/ 342900 h 1632346"/>
                <a:gd name="connsiteX137" fmla="*/ 1993107 w 2103835"/>
                <a:gd name="connsiteY137" fmla="*/ 367903 h 1632346"/>
                <a:gd name="connsiteX138" fmla="*/ 1996678 w 2103835"/>
                <a:gd name="connsiteY138" fmla="*/ 378618 h 1632346"/>
                <a:gd name="connsiteX139" fmla="*/ 2018110 w 2103835"/>
                <a:gd name="connsiteY139" fmla="*/ 417909 h 1632346"/>
                <a:gd name="connsiteX140" fmla="*/ 2032397 w 2103835"/>
                <a:gd name="connsiteY140" fmla="*/ 460771 h 1632346"/>
                <a:gd name="connsiteX141" fmla="*/ 2039541 w 2103835"/>
                <a:gd name="connsiteY141" fmla="*/ 471487 h 1632346"/>
                <a:gd name="connsiteX142" fmla="*/ 2046685 w 2103835"/>
                <a:gd name="connsiteY142" fmla="*/ 496490 h 1632346"/>
                <a:gd name="connsiteX143" fmla="*/ 2053828 w 2103835"/>
                <a:gd name="connsiteY143" fmla="*/ 507206 h 1632346"/>
                <a:gd name="connsiteX144" fmla="*/ 2060972 w 2103835"/>
                <a:gd name="connsiteY144" fmla="*/ 528637 h 1632346"/>
                <a:gd name="connsiteX145" fmla="*/ 2064544 w 2103835"/>
                <a:gd name="connsiteY145" fmla="*/ 539353 h 1632346"/>
                <a:gd name="connsiteX146" fmla="*/ 2068116 w 2103835"/>
                <a:gd name="connsiteY146" fmla="*/ 550068 h 1632346"/>
                <a:gd name="connsiteX147" fmla="*/ 2071688 w 2103835"/>
                <a:gd name="connsiteY147" fmla="*/ 567928 h 1632346"/>
                <a:gd name="connsiteX148" fmla="*/ 2075260 w 2103835"/>
                <a:gd name="connsiteY148" fmla="*/ 578643 h 1632346"/>
                <a:gd name="connsiteX149" fmla="*/ 2078832 w 2103835"/>
                <a:gd name="connsiteY149" fmla="*/ 592931 h 1632346"/>
                <a:gd name="connsiteX150" fmla="*/ 2082403 w 2103835"/>
                <a:gd name="connsiteY150" fmla="*/ 603646 h 1632346"/>
                <a:gd name="connsiteX151" fmla="*/ 2093119 w 2103835"/>
                <a:gd name="connsiteY151" fmla="*/ 660796 h 1632346"/>
                <a:gd name="connsiteX152" fmla="*/ 2103835 w 2103835"/>
                <a:gd name="connsiteY152" fmla="*/ 742950 h 1632346"/>
                <a:gd name="connsiteX153" fmla="*/ 2100263 w 2103835"/>
                <a:gd name="connsiteY153" fmla="*/ 921543 h 1632346"/>
                <a:gd name="connsiteX154" fmla="*/ 2093119 w 2103835"/>
                <a:gd name="connsiteY154" fmla="*/ 953690 h 1632346"/>
                <a:gd name="connsiteX155" fmla="*/ 2085975 w 2103835"/>
                <a:gd name="connsiteY155" fmla="*/ 982265 h 1632346"/>
                <a:gd name="connsiteX156" fmla="*/ 2082403 w 2103835"/>
                <a:gd name="connsiteY156" fmla="*/ 992981 h 1632346"/>
                <a:gd name="connsiteX157" fmla="*/ 2071688 w 2103835"/>
                <a:gd name="connsiteY157" fmla="*/ 1028700 h 1632346"/>
                <a:gd name="connsiteX158" fmla="*/ 2053828 w 2103835"/>
                <a:gd name="connsiteY158" fmla="*/ 1067990 h 1632346"/>
                <a:gd name="connsiteX159" fmla="*/ 2046685 w 2103835"/>
                <a:gd name="connsiteY159" fmla="*/ 1082278 h 1632346"/>
                <a:gd name="connsiteX160" fmla="*/ 2039541 w 2103835"/>
                <a:gd name="connsiteY160" fmla="*/ 1100137 h 1632346"/>
                <a:gd name="connsiteX161" fmla="*/ 2032397 w 2103835"/>
                <a:gd name="connsiteY161" fmla="*/ 1121568 h 1632346"/>
                <a:gd name="connsiteX162" fmla="*/ 2025253 w 2103835"/>
                <a:gd name="connsiteY162" fmla="*/ 1135856 h 1632346"/>
                <a:gd name="connsiteX163" fmla="*/ 2010966 w 2103835"/>
                <a:gd name="connsiteY163" fmla="*/ 1160859 h 1632346"/>
                <a:gd name="connsiteX164" fmla="*/ 2007394 w 2103835"/>
                <a:gd name="connsiteY164" fmla="*/ 1175146 h 1632346"/>
                <a:gd name="connsiteX165" fmla="*/ 1996678 w 2103835"/>
                <a:gd name="connsiteY165" fmla="*/ 1189434 h 1632346"/>
                <a:gd name="connsiteX166" fmla="*/ 1993107 w 2103835"/>
                <a:gd name="connsiteY166" fmla="*/ 1200150 h 1632346"/>
                <a:gd name="connsiteX167" fmla="*/ 1971675 w 2103835"/>
                <a:gd name="connsiteY167" fmla="*/ 1228725 h 1632346"/>
                <a:gd name="connsiteX168" fmla="*/ 1953816 w 2103835"/>
                <a:gd name="connsiteY168" fmla="*/ 1257300 h 1632346"/>
                <a:gd name="connsiteX169" fmla="*/ 1928813 w 2103835"/>
                <a:gd name="connsiteY169" fmla="*/ 1289446 h 1632346"/>
                <a:gd name="connsiteX170" fmla="*/ 1918097 w 2103835"/>
                <a:gd name="connsiteY170" fmla="*/ 1303734 h 1632346"/>
                <a:gd name="connsiteX171" fmla="*/ 1907382 w 2103835"/>
                <a:gd name="connsiteY171" fmla="*/ 1314450 h 1632346"/>
                <a:gd name="connsiteX172" fmla="*/ 1900238 w 2103835"/>
                <a:gd name="connsiteY172" fmla="*/ 1325165 h 1632346"/>
                <a:gd name="connsiteX173" fmla="*/ 1889522 w 2103835"/>
                <a:gd name="connsiteY173" fmla="*/ 1335881 h 1632346"/>
                <a:gd name="connsiteX174" fmla="*/ 1853803 w 2103835"/>
                <a:gd name="connsiteY174" fmla="*/ 1375171 h 1632346"/>
                <a:gd name="connsiteX175" fmla="*/ 1843088 w 2103835"/>
                <a:gd name="connsiteY175" fmla="*/ 1385887 h 1632346"/>
                <a:gd name="connsiteX176" fmla="*/ 1821657 w 2103835"/>
                <a:gd name="connsiteY176" fmla="*/ 1403746 h 1632346"/>
                <a:gd name="connsiteX177" fmla="*/ 1807369 w 2103835"/>
                <a:gd name="connsiteY177" fmla="*/ 1414462 h 1632346"/>
                <a:gd name="connsiteX178" fmla="*/ 1793082 w 2103835"/>
                <a:gd name="connsiteY178" fmla="*/ 1428750 h 1632346"/>
                <a:gd name="connsiteX179" fmla="*/ 1782366 w 2103835"/>
                <a:gd name="connsiteY179" fmla="*/ 1435893 h 1632346"/>
                <a:gd name="connsiteX180" fmla="*/ 1768078 w 2103835"/>
                <a:gd name="connsiteY180" fmla="*/ 1450181 h 1632346"/>
                <a:gd name="connsiteX181" fmla="*/ 1757363 w 2103835"/>
                <a:gd name="connsiteY181" fmla="*/ 1457325 h 1632346"/>
                <a:gd name="connsiteX182" fmla="*/ 1710928 w 2103835"/>
                <a:gd name="connsiteY182" fmla="*/ 1489471 h 1632346"/>
                <a:gd name="connsiteX183" fmla="*/ 1682353 w 2103835"/>
                <a:gd name="connsiteY183" fmla="*/ 1503759 h 1632346"/>
                <a:gd name="connsiteX184" fmla="*/ 1660922 w 2103835"/>
                <a:gd name="connsiteY184" fmla="*/ 1510903 h 1632346"/>
                <a:gd name="connsiteX185" fmla="*/ 1650207 w 2103835"/>
                <a:gd name="connsiteY185" fmla="*/ 1518046 h 1632346"/>
                <a:gd name="connsiteX186" fmla="*/ 1632347 w 2103835"/>
                <a:gd name="connsiteY186" fmla="*/ 1521618 h 1632346"/>
                <a:gd name="connsiteX187" fmla="*/ 1603772 w 2103835"/>
                <a:gd name="connsiteY187" fmla="*/ 1528762 h 1632346"/>
                <a:gd name="connsiteX188" fmla="*/ 1546622 w 2103835"/>
                <a:gd name="connsiteY188" fmla="*/ 1539478 h 1632346"/>
                <a:gd name="connsiteX189" fmla="*/ 1485900 w 2103835"/>
                <a:gd name="connsiteY189" fmla="*/ 1543050 h 1632346"/>
                <a:gd name="connsiteX190" fmla="*/ 1435894 w 2103835"/>
                <a:gd name="connsiteY190" fmla="*/ 1546621 h 1632346"/>
                <a:gd name="connsiteX191" fmla="*/ 1332310 w 2103835"/>
                <a:gd name="connsiteY191" fmla="*/ 1543050 h 1632346"/>
                <a:gd name="connsiteX192" fmla="*/ 1300163 w 2103835"/>
                <a:gd name="connsiteY192" fmla="*/ 1532334 h 1632346"/>
                <a:gd name="connsiteX193" fmla="*/ 1289447 w 2103835"/>
                <a:gd name="connsiteY193" fmla="*/ 1528762 h 1632346"/>
                <a:gd name="connsiteX194" fmla="*/ 1257300 w 2103835"/>
                <a:gd name="connsiteY194" fmla="*/ 1507331 h 1632346"/>
                <a:gd name="connsiteX195" fmla="*/ 1246585 w 2103835"/>
                <a:gd name="connsiteY195" fmla="*/ 1500187 h 1632346"/>
                <a:gd name="connsiteX196" fmla="*/ 1235869 w 2103835"/>
                <a:gd name="connsiteY196" fmla="*/ 1493043 h 1632346"/>
                <a:gd name="connsiteX197" fmla="*/ 1225153 w 2103835"/>
                <a:gd name="connsiteY197" fmla="*/ 1471612 h 1632346"/>
                <a:gd name="connsiteX198" fmla="*/ 1221582 w 2103835"/>
                <a:gd name="connsiteY198" fmla="*/ 1460896 h 1632346"/>
                <a:gd name="connsiteX199" fmla="*/ 1207294 w 2103835"/>
                <a:gd name="connsiteY199" fmla="*/ 1439465 h 1632346"/>
                <a:gd name="connsiteX200" fmla="*/ 1200150 w 2103835"/>
                <a:gd name="connsiteY200" fmla="*/ 1428750 h 1632346"/>
                <a:gd name="connsiteX201" fmla="*/ 1193007 w 2103835"/>
                <a:gd name="connsiteY201" fmla="*/ 1418034 h 1632346"/>
                <a:gd name="connsiteX202" fmla="*/ 1189435 w 2103835"/>
                <a:gd name="connsiteY202" fmla="*/ 1403746 h 1632346"/>
                <a:gd name="connsiteX203" fmla="*/ 1175147 w 2103835"/>
                <a:gd name="connsiteY203" fmla="*/ 1368028 h 1632346"/>
                <a:gd name="connsiteX204" fmla="*/ 1168003 w 2103835"/>
                <a:gd name="connsiteY204" fmla="*/ 1335881 h 1632346"/>
                <a:gd name="connsiteX205" fmla="*/ 1160860 w 2103835"/>
                <a:gd name="connsiteY205" fmla="*/ 1193006 h 1632346"/>
                <a:gd name="connsiteX206" fmla="*/ 1157288 w 2103835"/>
                <a:gd name="connsiteY206" fmla="*/ 1168003 h 1632346"/>
                <a:gd name="connsiteX207" fmla="*/ 1150144 w 2103835"/>
                <a:gd name="connsiteY207" fmla="*/ 1110853 h 1632346"/>
                <a:gd name="connsiteX208" fmla="*/ 1143000 w 2103835"/>
                <a:gd name="connsiteY208" fmla="*/ 1067990 h 1632346"/>
                <a:gd name="connsiteX209" fmla="*/ 1139428 w 2103835"/>
                <a:gd name="connsiteY209" fmla="*/ 1050131 h 1632346"/>
                <a:gd name="connsiteX210" fmla="*/ 1128713 w 2103835"/>
                <a:gd name="connsiteY210" fmla="*/ 996553 h 1632346"/>
                <a:gd name="connsiteX211" fmla="*/ 1125141 w 2103835"/>
                <a:gd name="connsiteY211" fmla="*/ 985837 h 1632346"/>
                <a:gd name="connsiteX212" fmla="*/ 1114425 w 2103835"/>
                <a:gd name="connsiteY212" fmla="*/ 978693 h 1632346"/>
                <a:gd name="connsiteX213" fmla="*/ 1089422 w 2103835"/>
                <a:gd name="connsiteY213" fmla="*/ 989409 h 1632346"/>
                <a:gd name="connsiteX214" fmla="*/ 1085850 w 2103835"/>
                <a:gd name="connsiteY214" fmla="*/ 1000125 h 1632346"/>
                <a:gd name="connsiteX215" fmla="*/ 1071563 w 2103835"/>
                <a:gd name="connsiteY215" fmla="*/ 1021556 h 1632346"/>
                <a:gd name="connsiteX216" fmla="*/ 1064419 w 2103835"/>
                <a:gd name="connsiteY216" fmla="*/ 1042987 h 1632346"/>
                <a:gd name="connsiteX217" fmla="*/ 1060847 w 2103835"/>
                <a:gd name="connsiteY217" fmla="*/ 1053703 h 1632346"/>
                <a:gd name="connsiteX218" fmla="*/ 1057275 w 2103835"/>
                <a:gd name="connsiteY218" fmla="*/ 1071562 h 1632346"/>
                <a:gd name="connsiteX219" fmla="*/ 1053703 w 2103835"/>
                <a:gd name="connsiteY219" fmla="*/ 1110853 h 1632346"/>
                <a:gd name="connsiteX220" fmla="*/ 1050132 w 2103835"/>
                <a:gd name="connsiteY220" fmla="*/ 1121568 h 1632346"/>
                <a:gd name="connsiteX221" fmla="*/ 1046560 w 2103835"/>
                <a:gd name="connsiteY221" fmla="*/ 1150143 h 1632346"/>
                <a:gd name="connsiteX222" fmla="*/ 1042988 w 2103835"/>
                <a:gd name="connsiteY222" fmla="*/ 1207293 h 1632346"/>
                <a:gd name="connsiteX223" fmla="*/ 1039416 w 2103835"/>
                <a:gd name="connsiteY223" fmla="*/ 1228725 h 1632346"/>
                <a:gd name="connsiteX224" fmla="*/ 1032272 w 2103835"/>
                <a:gd name="connsiteY224" fmla="*/ 1296590 h 1632346"/>
                <a:gd name="connsiteX225" fmla="*/ 1025128 w 2103835"/>
                <a:gd name="connsiteY225" fmla="*/ 1332309 h 1632346"/>
                <a:gd name="connsiteX226" fmla="*/ 1021557 w 2103835"/>
                <a:gd name="connsiteY226" fmla="*/ 1353740 h 1632346"/>
                <a:gd name="connsiteX227" fmla="*/ 1017985 w 2103835"/>
                <a:gd name="connsiteY227" fmla="*/ 1371600 h 1632346"/>
                <a:gd name="connsiteX228" fmla="*/ 1014413 w 2103835"/>
                <a:gd name="connsiteY228" fmla="*/ 1396603 h 1632346"/>
                <a:gd name="connsiteX229" fmla="*/ 1007269 w 2103835"/>
                <a:gd name="connsiteY229" fmla="*/ 1435893 h 1632346"/>
                <a:gd name="connsiteX230" fmla="*/ 1000125 w 2103835"/>
                <a:gd name="connsiteY230" fmla="*/ 1446609 h 1632346"/>
                <a:gd name="connsiteX231" fmla="*/ 996553 w 2103835"/>
                <a:gd name="connsiteY231" fmla="*/ 1457325 h 1632346"/>
                <a:gd name="connsiteX232" fmla="*/ 982266 w 2103835"/>
                <a:gd name="connsiteY232" fmla="*/ 1482328 h 1632346"/>
                <a:gd name="connsiteX233" fmla="*/ 975122 w 2103835"/>
                <a:gd name="connsiteY233" fmla="*/ 1496615 h 1632346"/>
                <a:gd name="connsiteX234" fmla="*/ 964407 w 2103835"/>
                <a:gd name="connsiteY234" fmla="*/ 1507331 h 1632346"/>
                <a:gd name="connsiteX235" fmla="*/ 953691 w 2103835"/>
                <a:gd name="connsiteY235" fmla="*/ 1521618 h 1632346"/>
                <a:gd name="connsiteX236" fmla="*/ 942975 w 2103835"/>
                <a:gd name="connsiteY236" fmla="*/ 1532334 h 1632346"/>
                <a:gd name="connsiteX237" fmla="*/ 921544 w 2103835"/>
                <a:gd name="connsiteY237" fmla="*/ 1557337 h 1632346"/>
                <a:gd name="connsiteX238" fmla="*/ 907257 w 2103835"/>
                <a:gd name="connsiteY238" fmla="*/ 1564481 h 1632346"/>
                <a:gd name="connsiteX239" fmla="*/ 889397 w 2103835"/>
                <a:gd name="connsiteY239" fmla="*/ 1578768 h 1632346"/>
                <a:gd name="connsiteX240" fmla="*/ 867966 w 2103835"/>
                <a:gd name="connsiteY240" fmla="*/ 1589484 h 1632346"/>
                <a:gd name="connsiteX241" fmla="*/ 846535 w 2103835"/>
                <a:gd name="connsiteY241" fmla="*/ 1607343 h 1632346"/>
                <a:gd name="connsiteX242" fmla="*/ 821532 w 2103835"/>
                <a:gd name="connsiteY242" fmla="*/ 1621631 h 1632346"/>
                <a:gd name="connsiteX243" fmla="*/ 810816 w 2103835"/>
                <a:gd name="connsiteY243" fmla="*/ 1628775 h 1632346"/>
                <a:gd name="connsiteX244" fmla="*/ 796528 w 2103835"/>
                <a:gd name="connsiteY244" fmla="*/ 1632346 h 1632346"/>
                <a:gd name="connsiteX245" fmla="*/ 750094 w 2103835"/>
                <a:gd name="connsiteY245" fmla="*/ 1628775 h 1632346"/>
                <a:gd name="connsiteX246" fmla="*/ 728663 w 2103835"/>
                <a:gd name="connsiteY246" fmla="*/ 1621631 h 1632346"/>
                <a:gd name="connsiteX247" fmla="*/ 671513 w 2103835"/>
                <a:gd name="connsiteY247" fmla="*/ 1610915 h 1632346"/>
                <a:gd name="connsiteX248" fmla="*/ 657225 w 2103835"/>
                <a:gd name="connsiteY248" fmla="*/ 1607343 h 1632346"/>
                <a:gd name="connsiteX249" fmla="*/ 600075 w 2103835"/>
                <a:gd name="connsiteY249" fmla="*/ 1596628 h 1632346"/>
                <a:gd name="connsiteX250" fmla="*/ 582216 w 2103835"/>
                <a:gd name="connsiteY250" fmla="*/ 1593056 h 1632346"/>
                <a:gd name="connsiteX251" fmla="*/ 560785 w 2103835"/>
                <a:gd name="connsiteY251" fmla="*/ 1589484 h 1632346"/>
                <a:gd name="connsiteX252" fmla="*/ 542925 w 2103835"/>
                <a:gd name="connsiteY252" fmla="*/ 1585912 h 1632346"/>
                <a:gd name="connsiteX253" fmla="*/ 503635 w 2103835"/>
                <a:gd name="connsiteY253" fmla="*/ 1578768 h 1632346"/>
                <a:gd name="connsiteX254" fmla="*/ 485775 w 2103835"/>
                <a:gd name="connsiteY254" fmla="*/ 1571625 h 1632346"/>
                <a:gd name="connsiteX255" fmla="*/ 453628 w 2103835"/>
                <a:gd name="connsiteY255" fmla="*/ 1560909 h 1632346"/>
                <a:gd name="connsiteX256" fmla="*/ 442913 w 2103835"/>
                <a:gd name="connsiteY256" fmla="*/ 1557337 h 1632346"/>
                <a:gd name="connsiteX257" fmla="*/ 432197 w 2103835"/>
                <a:gd name="connsiteY257" fmla="*/ 1550193 h 1632346"/>
                <a:gd name="connsiteX258" fmla="*/ 417910 w 2103835"/>
                <a:gd name="connsiteY258" fmla="*/ 1539478 h 1632346"/>
                <a:gd name="connsiteX259" fmla="*/ 403622 w 2103835"/>
                <a:gd name="connsiteY259" fmla="*/ 1532334 h 1632346"/>
                <a:gd name="connsiteX260" fmla="*/ 375047 w 2103835"/>
                <a:gd name="connsiteY260" fmla="*/ 1510903 h 1632346"/>
                <a:gd name="connsiteX261" fmla="*/ 360760 w 2103835"/>
                <a:gd name="connsiteY261" fmla="*/ 1503759 h 1632346"/>
                <a:gd name="connsiteX262" fmla="*/ 350044 w 2103835"/>
                <a:gd name="connsiteY262" fmla="*/ 1496615 h 1632346"/>
                <a:gd name="connsiteX263" fmla="*/ 339328 w 2103835"/>
                <a:gd name="connsiteY263" fmla="*/ 1493043 h 1632346"/>
                <a:gd name="connsiteX264" fmla="*/ 328613 w 2103835"/>
                <a:gd name="connsiteY264" fmla="*/ 1485900 h 1632346"/>
                <a:gd name="connsiteX265" fmla="*/ 303610 w 2103835"/>
                <a:gd name="connsiteY265" fmla="*/ 1478756 h 1632346"/>
                <a:gd name="connsiteX266" fmla="*/ 275035 w 2103835"/>
                <a:gd name="connsiteY266" fmla="*/ 1464468 h 1632346"/>
                <a:gd name="connsiteX267" fmla="*/ 260747 w 2103835"/>
                <a:gd name="connsiteY267" fmla="*/ 1457325 h 1632346"/>
                <a:gd name="connsiteX268" fmla="*/ 235744 w 2103835"/>
                <a:gd name="connsiteY268" fmla="*/ 1443037 h 1632346"/>
                <a:gd name="connsiteX269" fmla="*/ 221457 w 2103835"/>
                <a:gd name="connsiteY269" fmla="*/ 1432321 h 1632346"/>
                <a:gd name="connsiteX270" fmla="*/ 207169 w 2103835"/>
                <a:gd name="connsiteY270" fmla="*/ 1418034 h 1632346"/>
                <a:gd name="connsiteX271" fmla="*/ 185738 w 2103835"/>
                <a:gd name="connsiteY271" fmla="*/ 1403746 h 1632346"/>
                <a:gd name="connsiteX272" fmla="*/ 167878 w 2103835"/>
                <a:gd name="connsiteY272" fmla="*/ 1382315 h 1632346"/>
                <a:gd name="connsiteX273" fmla="*/ 153591 w 2103835"/>
                <a:gd name="connsiteY273" fmla="*/ 1360884 h 1632346"/>
                <a:gd name="connsiteX274" fmla="*/ 135732 w 2103835"/>
                <a:gd name="connsiteY274" fmla="*/ 1335881 h 1632346"/>
                <a:gd name="connsiteX275" fmla="*/ 125016 w 2103835"/>
                <a:gd name="connsiteY275" fmla="*/ 1307306 h 1632346"/>
                <a:gd name="connsiteX276" fmla="*/ 117872 w 2103835"/>
                <a:gd name="connsiteY276" fmla="*/ 1282303 h 1632346"/>
                <a:gd name="connsiteX277" fmla="*/ 107157 w 2103835"/>
                <a:gd name="connsiteY277" fmla="*/ 1264443 h 1632346"/>
                <a:gd name="connsiteX278" fmla="*/ 96441 w 2103835"/>
                <a:gd name="connsiteY278" fmla="*/ 1235868 h 1632346"/>
                <a:gd name="connsiteX279" fmla="*/ 92869 w 2103835"/>
                <a:gd name="connsiteY279" fmla="*/ 1221581 h 1632346"/>
                <a:gd name="connsiteX280" fmla="*/ 82153 w 2103835"/>
                <a:gd name="connsiteY280" fmla="*/ 1193006 h 1632346"/>
                <a:gd name="connsiteX281" fmla="*/ 71438 w 2103835"/>
                <a:gd name="connsiteY281" fmla="*/ 1160859 h 1632346"/>
                <a:gd name="connsiteX282" fmla="*/ 67866 w 2103835"/>
                <a:gd name="connsiteY282" fmla="*/ 1143000 h 1632346"/>
                <a:gd name="connsiteX283" fmla="*/ 57150 w 2103835"/>
                <a:gd name="connsiteY283" fmla="*/ 1110853 h 1632346"/>
                <a:gd name="connsiteX284" fmla="*/ 46435 w 2103835"/>
                <a:gd name="connsiteY284" fmla="*/ 1057275 h 1632346"/>
                <a:gd name="connsiteX285" fmla="*/ 42863 w 2103835"/>
                <a:gd name="connsiteY285" fmla="*/ 1039415 h 1632346"/>
                <a:gd name="connsiteX286" fmla="*/ 39291 w 2103835"/>
                <a:gd name="connsiteY286" fmla="*/ 1025128 h 1632346"/>
                <a:gd name="connsiteX287" fmla="*/ 35719 w 2103835"/>
                <a:gd name="connsiteY287" fmla="*/ 1000125 h 1632346"/>
                <a:gd name="connsiteX288" fmla="*/ 32147 w 2103835"/>
                <a:gd name="connsiteY288" fmla="*/ 985837 h 1632346"/>
                <a:gd name="connsiteX289" fmla="*/ 25003 w 2103835"/>
                <a:gd name="connsiteY289" fmla="*/ 935831 h 1632346"/>
                <a:gd name="connsiteX290" fmla="*/ 21432 w 2103835"/>
                <a:gd name="connsiteY290" fmla="*/ 921543 h 1632346"/>
                <a:gd name="connsiteX291" fmla="*/ 17860 w 2103835"/>
                <a:gd name="connsiteY291" fmla="*/ 896540 h 1632346"/>
                <a:gd name="connsiteX292" fmla="*/ 10716 w 2103835"/>
                <a:gd name="connsiteY292" fmla="*/ 875109 h 1632346"/>
                <a:gd name="connsiteX293" fmla="*/ 3572 w 2103835"/>
                <a:gd name="connsiteY293" fmla="*/ 846534 h 1632346"/>
                <a:gd name="connsiteX294" fmla="*/ 0 w 2103835"/>
                <a:gd name="connsiteY294" fmla="*/ 817959 h 1632346"/>
                <a:gd name="connsiteX295" fmla="*/ 3572 w 2103835"/>
                <a:gd name="connsiteY295" fmla="*/ 782240 h 163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</a:cxnLst>
              <a:rect l="l" t="t" r="r" b="b"/>
              <a:pathLst>
                <a:path w="2103835" h="1632346">
                  <a:moveTo>
                    <a:pt x="3572" y="782240"/>
                  </a:moveTo>
                  <a:cubicBezTo>
                    <a:pt x="5358" y="751879"/>
                    <a:pt x="2434" y="697907"/>
                    <a:pt x="10716" y="635793"/>
                  </a:cubicBezTo>
                  <a:cubicBezTo>
                    <a:pt x="11829" y="627448"/>
                    <a:pt x="12637" y="619045"/>
                    <a:pt x="14288" y="610790"/>
                  </a:cubicBezTo>
                  <a:cubicBezTo>
                    <a:pt x="15026" y="607098"/>
                    <a:pt x="16869" y="603707"/>
                    <a:pt x="17860" y="600075"/>
                  </a:cubicBezTo>
                  <a:cubicBezTo>
                    <a:pt x="20443" y="590603"/>
                    <a:pt x="21898" y="580814"/>
                    <a:pt x="25003" y="571500"/>
                  </a:cubicBezTo>
                  <a:cubicBezTo>
                    <a:pt x="27384" y="564356"/>
                    <a:pt x="30320" y="557374"/>
                    <a:pt x="32147" y="550068"/>
                  </a:cubicBezTo>
                  <a:cubicBezTo>
                    <a:pt x="33338" y="545306"/>
                    <a:pt x="34308" y="540483"/>
                    <a:pt x="35719" y="535781"/>
                  </a:cubicBezTo>
                  <a:cubicBezTo>
                    <a:pt x="37883" y="528568"/>
                    <a:pt x="41037" y="521655"/>
                    <a:pt x="42863" y="514350"/>
                  </a:cubicBezTo>
                  <a:cubicBezTo>
                    <a:pt x="48261" y="492759"/>
                    <a:pt x="44884" y="504716"/>
                    <a:pt x="53578" y="478631"/>
                  </a:cubicBezTo>
                  <a:cubicBezTo>
                    <a:pt x="53579" y="478629"/>
                    <a:pt x="60721" y="457203"/>
                    <a:pt x="60722" y="457200"/>
                  </a:cubicBezTo>
                  <a:cubicBezTo>
                    <a:pt x="63103" y="452437"/>
                    <a:pt x="65888" y="447856"/>
                    <a:pt x="67866" y="442912"/>
                  </a:cubicBezTo>
                  <a:cubicBezTo>
                    <a:pt x="76040" y="422478"/>
                    <a:pt x="72105" y="423940"/>
                    <a:pt x="82153" y="407193"/>
                  </a:cubicBezTo>
                  <a:cubicBezTo>
                    <a:pt x="86570" y="399831"/>
                    <a:pt x="93726" y="393907"/>
                    <a:pt x="96441" y="385762"/>
                  </a:cubicBezTo>
                  <a:cubicBezTo>
                    <a:pt x="98822" y="378618"/>
                    <a:pt x="99408" y="370597"/>
                    <a:pt x="103585" y="364331"/>
                  </a:cubicBezTo>
                  <a:cubicBezTo>
                    <a:pt x="135315" y="316729"/>
                    <a:pt x="89638" y="387290"/>
                    <a:pt x="114300" y="342900"/>
                  </a:cubicBezTo>
                  <a:cubicBezTo>
                    <a:pt x="118470" y="335395"/>
                    <a:pt x="123825" y="328612"/>
                    <a:pt x="128588" y="321468"/>
                  </a:cubicBezTo>
                  <a:lnTo>
                    <a:pt x="135732" y="310753"/>
                  </a:lnTo>
                  <a:cubicBezTo>
                    <a:pt x="136922" y="307181"/>
                    <a:pt x="137475" y="303328"/>
                    <a:pt x="139303" y="300037"/>
                  </a:cubicBezTo>
                  <a:cubicBezTo>
                    <a:pt x="143473" y="292532"/>
                    <a:pt x="148828" y="285750"/>
                    <a:pt x="153591" y="278606"/>
                  </a:cubicBezTo>
                  <a:lnTo>
                    <a:pt x="160735" y="267890"/>
                  </a:lnTo>
                  <a:cubicBezTo>
                    <a:pt x="163116" y="264318"/>
                    <a:pt x="164306" y="259556"/>
                    <a:pt x="167878" y="257175"/>
                  </a:cubicBezTo>
                  <a:cubicBezTo>
                    <a:pt x="171450" y="254794"/>
                    <a:pt x="175558" y="253067"/>
                    <a:pt x="178594" y="250031"/>
                  </a:cubicBezTo>
                  <a:cubicBezTo>
                    <a:pt x="202242" y="226383"/>
                    <a:pt x="176699" y="244466"/>
                    <a:pt x="200025" y="225028"/>
                  </a:cubicBezTo>
                  <a:cubicBezTo>
                    <a:pt x="203323" y="222280"/>
                    <a:pt x="207705" y="220920"/>
                    <a:pt x="210741" y="217884"/>
                  </a:cubicBezTo>
                  <a:cubicBezTo>
                    <a:pt x="214951" y="213674"/>
                    <a:pt x="217997" y="208440"/>
                    <a:pt x="221457" y="203596"/>
                  </a:cubicBezTo>
                  <a:cubicBezTo>
                    <a:pt x="223952" y="200103"/>
                    <a:pt x="225248" y="195563"/>
                    <a:pt x="228600" y="192881"/>
                  </a:cubicBezTo>
                  <a:cubicBezTo>
                    <a:pt x="231540" y="190529"/>
                    <a:pt x="235948" y="190993"/>
                    <a:pt x="239316" y="189309"/>
                  </a:cubicBezTo>
                  <a:cubicBezTo>
                    <a:pt x="252619" y="182657"/>
                    <a:pt x="248897" y="181325"/>
                    <a:pt x="260747" y="171450"/>
                  </a:cubicBezTo>
                  <a:cubicBezTo>
                    <a:pt x="264045" y="168702"/>
                    <a:pt x="268165" y="167054"/>
                    <a:pt x="271463" y="164306"/>
                  </a:cubicBezTo>
                  <a:cubicBezTo>
                    <a:pt x="275343" y="161072"/>
                    <a:pt x="278191" y="156691"/>
                    <a:pt x="282178" y="153590"/>
                  </a:cubicBezTo>
                  <a:cubicBezTo>
                    <a:pt x="288955" y="148319"/>
                    <a:pt x="296466" y="144066"/>
                    <a:pt x="303610" y="139303"/>
                  </a:cubicBezTo>
                  <a:lnTo>
                    <a:pt x="314325" y="132159"/>
                  </a:lnTo>
                  <a:lnTo>
                    <a:pt x="325041" y="125015"/>
                  </a:lnTo>
                  <a:cubicBezTo>
                    <a:pt x="328613" y="122634"/>
                    <a:pt x="331684" y="119228"/>
                    <a:pt x="335757" y="117871"/>
                  </a:cubicBezTo>
                  <a:lnTo>
                    <a:pt x="346472" y="114300"/>
                  </a:lnTo>
                  <a:cubicBezTo>
                    <a:pt x="394048" y="82583"/>
                    <a:pt x="323537" y="128232"/>
                    <a:pt x="367903" y="103584"/>
                  </a:cubicBezTo>
                  <a:cubicBezTo>
                    <a:pt x="389471" y="91602"/>
                    <a:pt x="384319" y="89874"/>
                    <a:pt x="403622" y="82153"/>
                  </a:cubicBezTo>
                  <a:cubicBezTo>
                    <a:pt x="410614" y="79356"/>
                    <a:pt x="417909" y="77390"/>
                    <a:pt x="425053" y="75009"/>
                  </a:cubicBezTo>
                  <a:cubicBezTo>
                    <a:pt x="428625" y="73818"/>
                    <a:pt x="432636" y="73526"/>
                    <a:pt x="435769" y="71437"/>
                  </a:cubicBezTo>
                  <a:cubicBezTo>
                    <a:pt x="439341" y="69056"/>
                    <a:pt x="442539" y="65984"/>
                    <a:pt x="446485" y="64293"/>
                  </a:cubicBezTo>
                  <a:cubicBezTo>
                    <a:pt x="450997" y="62359"/>
                    <a:pt x="456052" y="62069"/>
                    <a:pt x="460772" y="60721"/>
                  </a:cubicBezTo>
                  <a:cubicBezTo>
                    <a:pt x="464392" y="59687"/>
                    <a:pt x="467868" y="58184"/>
                    <a:pt x="471488" y="57150"/>
                  </a:cubicBezTo>
                  <a:cubicBezTo>
                    <a:pt x="476208" y="55802"/>
                    <a:pt x="481055" y="54927"/>
                    <a:pt x="485775" y="53578"/>
                  </a:cubicBezTo>
                  <a:cubicBezTo>
                    <a:pt x="489395" y="52544"/>
                    <a:pt x="492871" y="51040"/>
                    <a:pt x="496491" y="50006"/>
                  </a:cubicBezTo>
                  <a:cubicBezTo>
                    <a:pt x="501211" y="48657"/>
                    <a:pt x="506076" y="47845"/>
                    <a:pt x="510778" y="46434"/>
                  </a:cubicBezTo>
                  <a:cubicBezTo>
                    <a:pt x="517991" y="44270"/>
                    <a:pt x="524755" y="40355"/>
                    <a:pt x="532210" y="39290"/>
                  </a:cubicBezTo>
                  <a:lnTo>
                    <a:pt x="582216" y="32146"/>
                  </a:lnTo>
                  <a:cubicBezTo>
                    <a:pt x="613172" y="33337"/>
                    <a:pt x="644163" y="33844"/>
                    <a:pt x="675085" y="35718"/>
                  </a:cubicBezTo>
                  <a:cubicBezTo>
                    <a:pt x="683489" y="36227"/>
                    <a:pt x="691767" y="38010"/>
                    <a:pt x="700088" y="39290"/>
                  </a:cubicBezTo>
                  <a:cubicBezTo>
                    <a:pt x="713298" y="41322"/>
                    <a:pt x="723348" y="42696"/>
                    <a:pt x="735807" y="46434"/>
                  </a:cubicBezTo>
                  <a:cubicBezTo>
                    <a:pt x="743020" y="48598"/>
                    <a:pt x="749933" y="51752"/>
                    <a:pt x="757238" y="53578"/>
                  </a:cubicBezTo>
                  <a:lnTo>
                    <a:pt x="785813" y="60721"/>
                  </a:lnTo>
                  <a:cubicBezTo>
                    <a:pt x="790575" y="61912"/>
                    <a:pt x="795443" y="62741"/>
                    <a:pt x="800100" y="64293"/>
                  </a:cubicBezTo>
                  <a:lnTo>
                    <a:pt x="821532" y="71437"/>
                  </a:lnTo>
                  <a:cubicBezTo>
                    <a:pt x="825104" y="72628"/>
                    <a:pt x="828880" y="73325"/>
                    <a:pt x="832247" y="75009"/>
                  </a:cubicBezTo>
                  <a:cubicBezTo>
                    <a:pt x="837010" y="77390"/>
                    <a:pt x="841912" y="79511"/>
                    <a:pt x="846535" y="82153"/>
                  </a:cubicBezTo>
                  <a:cubicBezTo>
                    <a:pt x="850262" y="84283"/>
                    <a:pt x="853411" y="87376"/>
                    <a:pt x="857250" y="89296"/>
                  </a:cubicBezTo>
                  <a:cubicBezTo>
                    <a:pt x="860618" y="90980"/>
                    <a:pt x="864598" y="91184"/>
                    <a:pt x="867966" y="92868"/>
                  </a:cubicBezTo>
                  <a:cubicBezTo>
                    <a:pt x="871806" y="94788"/>
                    <a:pt x="874842" y="98092"/>
                    <a:pt x="878682" y="100012"/>
                  </a:cubicBezTo>
                  <a:cubicBezTo>
                    <a:pt x="882049" y="101696"/>
                    <a:pt x="886106" y="101756"/>
                    <a:pt x="889397" y="103584"/>
                  </a:cubicBezTo>
                  <a:cubicBezTo>
                    <a:pt x="896902" y="107754"/>
                    <a:pt x="910828" y="117871"/>
                    <a:pt x="910828" y="117871"/>
                  </a:cubicBezTo>
                  <a:cubicBezTo>
                    <a:pt x="929876" y="146443"/>
                    <a:pt x="904877" y="111922"/>
                    <a:pt x="928688" y="135731"/>
                  </a:cubicBezTo>
                  <a:cubicBezTo>
                    <a:pt x="952504" y="159546"/>
                    <a:pt x="917970" y="134537"/>
                    <a:pt x="946547" y="153590"/>
                  </a:cubicBezTo>
                  <a:cubicBezTo>
                    <a:pt x="948928" y="157162"/>
                    <a:pt x="950655" y="161270"/>
                    <a:pt x="953691" y="164306"/>
                  </a:cubicBezTo>
                  <a:cubicBezTo>
                    <a:pt x="956727" y="167342"/>
                    <a:pt x="961725" y="168098"/>
                    <a:pt x="964407" y="171450"/>
                  </a:cubicBezTo>
                  <a:cubicBezTo>
                    <a:pt x="966759" y="174390"/>
                    <a:pt x="966294" y="178798"/>
                    <a:pt x="967978" y="182165"/>
                  </a:cubicBezTo>
                  <a:cubicBezTo>
                    <a:pt x="969898" y="186005"/>
                    <a:pt x="973202" y="189041"/>
                    <a:pt x="975122" y="192881"/>
                  </a:cubicBezTo>
                  <a:cubicBezTo>
                    <a:pt x="976806" y="196248"/>
                    <a:pt x="976866" y="200305"/>
                    <a:pt x="978694" y="203596"/>
                  </a:cubicBezTo>
                  <a:cubicBezTo>
                    <a:pt x="982864" y="211101"/>
                    <a:pt x="992982" y="225028"/>
                    <a:pt x="992982" y="225028"/>
                  </a:cubicBezTo>
                  <a:cubicBezTo>
                    <a:pt x="1001482" y="250532"/>
                    <a:pt x="995948" y="240194"/>
                    <a:pt x="1007269" y="257175"/>
                  </a:cubicBezTo>
                  <a:cubicBezTo>
                    <a:pt x="1018435" y="301836"/>
                    <a:pt x="1004164" y="246309"/>
                    <a:pt x="1014413" y="282178"/>
                  </a:cubicBezTo>
                  <a:cubicBezTo>
                    <a:pt x="1023384" y="313574"/>
                    <a:pt x="1012992" y="281487"/>
                    <a:pt x="1021557" y="307181"/>
                  </a:cubicBezTo>
                  <a:cubicBezTo>
                    <a:pt x="1028288" y="347575"/>
                    <a:pt x="1022660" y="310521"/>
                    <a:pt x="1028700" y="367903"/>
                  </a:cubicBezTo>
                  <a:cubicBezTo>
                    <a:pt x="1034873" y="426541"/>
                    <a:pt x="1030924" y="363961"/>
                    <a:pt x="1035844" y="450056"/>
                  </a:cubicBezTo>
                  <a:cubicBezTo>
                    <a:pt x="1037204" y="473859"/>
                    <a:pt x="1037436" y="497733"/>
                    <a:pt x="1039416" y="521493"/>
                  </a:cubicBezTo>
                  <a:cubicBezTo>
                    <a:pt x="1039914" y="527475"/>
                    <a:pt x="1044493" y="540295"/>
                    <a:pt x="1046560" y="546496"/>
                  </a:cubicBezTo>
                  <a:lnTo>
                    <a:pt x="1064419" y="542925"/>
                  </a:lnTo>
                  <a:cubicBezTo>
                    <a:pt x="1071544" y="541630"/>
                    <a:pt x="1079232" y="542294"/>
                    <a:pt x="1085850" y="539353"/>
                  </a:cubicBezTo>
                  <a:cubicBezTo>
                    <a:pt x="1090466" y="537301"/>
                    <a:pt x="1092994" y="532209"/>
                    <a:pt x="1096566" y="528637"/>
                  </a:cubicBezTo>
                  <a:cubicBezTo>
                    <a:pt x="1097757" y="525065"/>
                    <a:pt x="1099400" y="521613"/>
                    <a:pt x="1100138" y="517921"/>
                  </a:cubicBezTo>
                  <a:cubicBezTo>
                    <a:pt x="1103008" y="503570"/>
                    <a:pt x="1105632" y="473976"/>
                    <a:pt x="1107282" y="460771"/>
                  </a:cubicBezTo>
                  <a:cubicBezTo>
                    <a:pt x="1109188" y="445519"/>
                    <a:pt x="1111021" y="432658"/>
                    <a:pt x="1114425" y="417909"/>
                  </a:cubicBezTo>
                  <a:cubicBezTo>
                    <a:pt x="1116633" y="408342"/>
                    <a:pt x="1119188" y="398859"/>
                    <a:pt x="1121569" y="389334"/>
                  </a:cubicBezTo>
                  <a:lnTo>
                    <a:pt x="1125141" y="375046"/>
                  </a:lnTo>
                  <a:cubicBezTo>
                    <a:pt x="1126332" y="364331"/>
                    <a:pt x="1126839" y="353517"/>
                    <a:pt x="1128713" y="342900"/>
                  </a:cubicBezTo>
                  <a:cubicBezTo>
                    <a:pt x="1136725" y="297503"/>
                    <a:pt x="1133488" y="330938"/>
                    <a:pt x="1143000" y="292893"/>
                  </a:cubicBezTo>
                  <a:cubicBezTo>
                    <a:pt x="1148399" y="271300"/>
                    <a:pt x="1145019" y="283265"/>
                    <a:pt x="1153716" y="257175"/>
                  </a:cubicBezTo>
                  <a:lnTo>
                    <a:pt x="1160860" y="235743"/>
                  </a:lnTo>
                  <a:cubicBezTo>
                    <a:pt x="1162051" y="232171"/>
                    <a:pt x="1162344" y="228161"/>
                    <a:pt x="1164432" y="225028"/>
                  </a:cubicBezTo>
                  <a:cubicBezTo>
                    <a:pt x="1166813" y="221456"/>
                    <a:pt x="1169832" y="218235"/>
                    <a:pt x="1171575" y="214312"/>
                  </a:cubicBezTo>
                  <a:cubicBezTo>
                    <a:pt x="1174633" y="207431"/>
                    <a:pt x="1176338" y="200025"/>
                    <a:pt x="1178719" y="192881"/>
                  </a:cubicBezTo>
                  <a:cubicBezTo>
                    <a:pt x="1179910" y="189309"/>
                    <a:pt x="1179628" y="184827"/>
                    <a:pt x="1182291" y="182165"/>
                  </a:cubicBezTo>
                  <a:cubicBezTo>
                    <a:pt x="1190194" y="174263"/>
                    <a:pt x="1195176" y="170683"/>
                    <a:pt x="1200150" y="160734"/>
                  </a:cubicBezTo>
                  <a:cubicBezTo>
                    <a:pt x="1210486" y="140059"/>
                    <a:pt x="1194128" y="159612"/>
                    <a:pt x="1214438" y="139303"/>
                  </a:cubicBezTo>
                  <a:cubicBezTo>
                    <a:pt x="1217747" y="129375"/>
                    <a:pt x="1217769" y="126178"/>
                    <a:pt x="1225153" y="117871"/>
                  </a:cubicBezTo>
                  <a:cubicBezTo>
                    <a:pt x="1231865" y="110320"/>
                    <a:pt x="1240981" y="104846"/>
                    <a:pt x="1246585" y="96440"/>
                  </a:cubicBezTo>
                  <a:cubicBezTo>
                    <a:pt x="1248966" y="92868"/>
                    <a:pt x="1250980" y="89023"/>
                    <a:pt x="1253728" y="85725"/>
                  </a:cubicBezTo>
                  <a:cubicBezTo>
                    <a:pt x="1262323" y="75411"/>
                    <a:pt x="1264623" y="74889"/>
                    <a:pt x="1275160" y="67865"/>
                  </a:cubicBezTo>
                  <a:cubicBezTo>
                    <a:pt x="1277541" y="64293"/>
                    <a:pt x="1278951" y="59832"/>
                    <a:pt x="1282303" y="57150"/>
                  </a:cubicBezTo>
                  <a:cubicBezTo>
                    <a:pt x="1285243" y="54798"/>
                    <a:pt x="1289651" y="55262"/>
                    <a:pt x="1293019" y="53578"/>
                  </a:cubicBezTo>
                  <a:cubicBezTo>
                    <a:pt x="1296859" y="51658"/>
                    <a:pt x="1300242" y="48929"/>
                    <a:pt x="1303735" y="46434"/>
                  </a:cubicBezTo>
                  <a:cubicBezTo>
                    <a:pt x="1308579" y="42974"/>
                    <a:pt x="1312697" y="38380"/>
                    <a:pt x="1318022" y="35718"/>
                  </a:cubicBezTo>
                  <a:cubicBezTo>
                    <a:pt x="1324757" y="32350"/>
                    <a:pt x="1339453" y="28575"/>
                    <a:pt x="1339453" y="28575"/>
                  </a:cubicBezTo>
                  <a:cubicBezTo>
                    <a:pt x="1343025" y="26194"/>
                    <a:pt x="1346246" y="23175"/>
                    <a:pt x="1350169" y="21431"/>
                  </a:cubicBezTo>
                  <a:cubicBezTo>
                    <a:pt x="1357050" y="18373"/>
                    <a:pt x="1364456" y="16668"/>
                    <a:pt x="1371600" y="14287"/>
                  </a:cubicBezTo>
                  <a:cubicBezTo>
                    <a:pt x="1375172" y="13096"/>
                    <a:pt x="1378624" y="11453"/>
                    <a:pt x="1382316" y="10715"/>
                  </a:cubicBezTo>
                  <a:cubicBezTo>
                    <a:pt x="1397698" y="7638"/>
                    <a:pt x="1405614" y="5855"/>
                    <a:pt x="1421607" y="3571"/>
                  </a:cubicBezTo>
                  <a:cubicBezTo>
                    <a:pt x="1431110" y="2214"/>
                    <a:pt x="1440657" y="1190"/>
                    <a:pt x="1450182" y="0"/>
                  </a:cubicBezTo>
                  <a:cubicBezTo>
                    <a:pt x="1490663" y="1190"/>
                    <a:pt x="1531177" y="1549"/>
                    <a:pt x="1571625" y="3571"/>
                  </a:cubicBezTo>
                  <a:cubicBezTo>
                    <a:pt x="1578859" y="3933"/>
                    <a:pt x="1586031" y="5386"/>
                    <a:pt x="1593057" y="7143"/>
                  </a:cubicBezTo>
                  <a:cubicBezTo>
                    <a:pt x="1600362" y="8969"/>
                    <a:pt x="1607344" y="11906"/>
                    <a:pt x="1614488" y="14287"/>
                  </a:cubicBezTo>
                  <a:lnTo>
                    <a:pt x="1635919" y="21431"/>
                  </a:lnTo>
                  <a:cubicBezTo>
                    <a:pt x="1639491" y="22622"/>
                    <a:pt x="1643502" y="22914"/>
                    <a:pt x="1646635" y="25003"/>
                  </a:cubicBezTo>
                  <a:cubicBezTo>
                    <a:pt x="1650207" y="27384"/>
                    <a:pt x="1653427" y="30403"/>
                    <a:pt x="1657350" y="32146"/>
                  </a:cubicBezTo>
                  <a:cubicBezTo>
                    <a:pt x="1664231" y="35204"/>
                    <a:pt x="1678782" y="39290"/>
                    <a:pt x="1678782" y="39290"/>
                  </a:cubicBezTo>
                  <a:cubicBezTo>
                    <a:pt x="1682354" y="42862"/>
                    <a:pt x="1685294" y="47204"/>
                    <a:pt x="1689497" y="50006"/>
                  </a:cubicBezTo>
                  <a:cubicBezTo>
                    <a:pt x="1692630" y="52095"/>
                    <a:pt x="1696845" y="51894"/>
                    <a:pt x="1700213" y="53578"/>
                  </a:cubicBezTo>
                  <a:cubicBezTo>
                    <a:pt x="1704052" y="55498"/>
                    <a:pt x="1707201" y="58591"/>
                    <a:pt x="1710928" y="60721"/>
                  </a:cubicBezTo>
                  <a:cubicBezTo>
                    <a:pt x="1715551" y="63363"/>
                    <a:pt x="1720453" y="65484"/>
                    <a:pt x="1725216" y="67865"/>
                  </a:cubicBezTo>
                  <a:cubicBezTo>
                    <a:pt x="1759390" y="113430"/>
                    <a:pt x="1704578" y="43650"/>
                    <a:pt x="1757363" y="96440"/>
                  </a:cubicBezTo>
                  <a:cubicBezTo>
                    <a:pt x="1760935" y="100012"/>
                    <a:pt x="1764198" y="103922"/>
                    <a:pt x="1768078" y="107156"/>
                  </a:cubicBezTo>
                  <a:cubicBezTo>
                    <a:pt x="1771376" y="109904"/>
                    <a:pt x="1775301" y="111805"/>
                    <a:pt x="1778794" y="114300"/>
                  </a:cubicBezTo>
                  <a:cubicBezTo>
                    <a:pt x="1783638" y="117760"/>
                    <a:pt x="1788238" y="121555"/>
                    <a:pt x="1793082" y="125015"/>
                  </a:cubicBezTo>
                  <a:cubicBezTo>
                    <a:pt x="1803447" y="132419"/>
                    <a:pt x="1807718" y="133804"/>
                    <a:pt x="1818085" y="142875"/>
                  </a:cubicBezTo>
                  <a:cubicBezTo>
                    <a:pt x="1823154" y="147310"/>
                    <a:pt x="1827303" y="152727"/>
                    <a:pt x="1832372" y="157162"/>
                  </a:cubicBezTo>
                  <a:cubicBezTo>
                    <a:pt x="1836852" y="161082"/>
                    <a:pt x="1842140" y="164004"/>
                    <a:pt x="1846660" y="167878"/>
                  </a:cubicBezTo>
                  <a:cubicBezTo>
                    <a:pt x="1850495" y="171165"/>
                    <a:pt x="1853495" y="175359"/>
                    <a:pt x="1857375" y="178593"/>
                  </a:cubicBezTo>
                  <a:cubicBezTo>
                    <a:pt x="1872700" y="191364"/>
                    <a:pt x="1864577" y="179377"/>
                    <a:pt x="1878807" y="196453"/>
                  </a:cubicBezTo>
                  <a:cubicBezTo>
                    <a:pt x="1881555" y="199751"/>
                    <a:pt x="1883202" y="203870"/>
                    <a:pt x="1885950" y="207168"/>
                  </a:cubicBezTo>
                  <a:cubicBezTo>
                    <a:pt x="1889184" y="211049"/>
                    <a:pt x="1893565" y="213897"/>
                    <a:pt x="1896666" y="217884"/>
                  </a:cubicBezTo>
                  <a:cubicBezTo>
                    <a:pt x="1901937" y="224661"/>
                    <a:pt x="1906191" y="232171"/>
                    <a:pt x="1910953" y="239315"/>
                  </a:cubicBezTo>
                  <a:cubicBezTo>
                    <a:pt x="1910960" y="239326"/>
                    <a:pt x="1925233" y="260735"/>
                    <a:pt x="1925241" y="260746"/>
                  </a:cubicBezTo>
                  <a:lnTo>
                    <a:pt x="1935957" y="275034"/>
                  </a:lnTo>
                  <a:cubicBezTo>
                    <a:pt x="1944447" y="300511"/>
                    <a:pt x="1932409" y="269713"/>
                    <a:pt x="1950244" y="296465"/>
                  </a:cubicBezTo>
                  <a:cubicBezTo>
                    <a:pt x="1952333" y="299598"/>
                    <a:pt x="1951987" y="303890"/>
                    <a:pt x="1953816" y="307181"/>
                  </a:cubicBezTo>
                  <a:cubicBezTo>
                    <a:pt x="1957985" y="314686"/>
                    <a:pt x="1964263" y="320933"/>
                    <a:pt x="1968103" y="328612"/>
                  </a:cubicBezTo>
                  <a:cubicBezTo>
                    <a:pt x="1970484" y="333375"/>
                    <a:pt x="1972605" y="338277"/>
                    <a:pt x="1975247" y="342900"/>
                  </a:cubicBezTo>
                  <a:cubicBezTo>
                    <a:pt x="1979423" y="350207"/>
                    <a:pt x="1988512" y="361776"/>
                    <a:pt x="1993107" y="367903"/>
                  </a:cubicBezTo>
                  <a:cubicBezTo>
                    <a:pt x="1994297" y="371475"/>
                    <a:pt x="1995120" y="375191"/>
                    <a:pt x="1996678" y="378618"/>
                  </a:cubicBezTo>
                  <a:cubicBezTo>
                    <a:pt x="2008253" y="404084"/>
                    <a:pt x="2006926" y="401134"/>
                    <a:pt x="2018110" y="417909"/>
                  </a:cubicBezTo>
                  <a:cubicBezTo>
                    <a:pt x="2024182" y="442200"/>
                    <a:pt x="2022143" y="442827"/>
                    <a:pt x="2032397" y="460771"/>
                  </a:cubicBezTo>
                  <a:cubicBezTo>
                    <a:pt x="2034527" y="464498"/>
                    <a:pt x="2037160" y="467915"/>
                    <a:pt x="2039541" y="471487"/>
                  </a:cubicBezTo>
                  <a:cubicBezTo>
                    <a:pt x="2040686" y="476067"/>
                    <a:pt x="2044122" y="491364"/>
                    <a:pt x="2046685" y="496490"/>
                  </a:cubicBezTo>
                  <a:cubicBezTo>
                    <a:pt x="2048605" y="500330"/>
                    <a:pt x="2052085" y="503283"/>
                    <a:pt x="2053828" y="507206"/>
                  </a:cubicBezTo>
                  <a:cubicBezTo>
                    <a:pt x="2056886" y="514087"/>
                    <a:pt x="2058591" y="521493"/>
                    <a:pt x="2060972" y="528637"/>
                  </a:cubicBezTo>
                  <a:lnTo>
                    <a:pt x="2064544" y="539353"/>
                  </a:lnTo>
                  <a:cubicBezTo>
                    <a:pt x="2065735" y="542925"/>
                    <a:pt x="2067378" y="546376"/>
                    <a:pt x="2068116" y="550068"/>
                  </a:cubicBezTo>
                  <a:cubicBezTo>
                    <a:pt x="2069307" y="556021"/>
                    <a:pt x="2070215" y="562038"/>
                    <a:pt x="2071688" y="567928"/>
                  </a:cubicBezTo>
                  <a:cubicBezTo>
                    <a:pt x="2072601" y="571580"/>
                    <a:pt x="2074226" y="575023"/>
                    <a:pt x="2075260" y="578643"/>
                  </a:cubicBezTo>
                  <a:cubicBezTo>
                    <a:pt x="2076609" y="583363"/>
                    <a:pt x="2077483" y="588211"/>
                    <a:pt x="2078832" y="592931"/>
                  </a:cubicBezTo>
                  <a:cubicBezTo>
                    <a:pt x="2079866" y="596551"/>
                    <a:pt x="2081556" y="599978"/>
                    <a:pt x="2082403" y="603646"/>
                  </a:cubicBezTo>
                  <a:cubicBezTo>
                    <a:pt x="2085853" y="618597"/>
                    <a:pt x="2090601" y="644011"/>
                    <a:pt x="2093119" y="660796"/>
                  </a:cubicBezTo>
                  <a:cubicBezTo>
                    <a:pt x="2100549" y="710329"/>
                    <a:pt x="2099197" y="701205"/>
                    <a:pt x="2103835" y="742950"/>
                  </a:cubicBezTo>
                  <a:cubicBezTo>
                    <a:pt x="2102644" y="802481"/>
                    <a:pt x="2102388" y="862038"/>
                    <a:pt x="2100263" y="921543"/>
                  </a:cubicBezTo>
                  <a:cubicBezTo>
                    <a:pt x="2099552" y="941449"/>
                    <a:pt x="2097172" y="938828"/>
                    <a:pt x="2093119" y="953690"/>
                  </a:cubicBezTo>
                  <a:cubicBezTo>
                    <a:pt x="2090536" y="963162"/>
                    <a:pt x="2089080" y="972951"/>
                    <a:pt x="2085975" y="982265"/>
                  </a:cubicBezTo>
                  <a:cubicBezTo>
                    <a:pt x="2084784" y="985837"/>
                    <a:pt x="2083437" y="989361"/>
                    <a:pt x="2082403" y="992981"/>
                  </a:cubicBezTo>
                  <a:cubicBezTo>
                    <a:pt x="2078984" y="1004948"/>
                    <a:pt x="2077349" y="1017378"/>
                    <a:pt x="2071688" y="1028700"/>
                  </a:cubicBezTo>
                  <a:cubicBezTo>
                    <a:pt x="2055484" y="1061106"/>
                    <a:pt x="2075165" y="1021048"/>
                    <a:pt x="2053828" y="1067990"/>
                  </a:cubicBezTo>
                  <a:cubicBezTo>
                    <a:pt x="2051625" y="1072837"/>
                    <a:pt x="2048847" y="1077412"/>
                    <a:pt x="2046685" y="1082278"/>
                  </a:cubicBezTo>
                  <a:cubicBezTo>
                    <a:pt x="2044081" y="1088137"/>
                    <a:pt x="2041732" y="1094111"/>
                    <a:pt x="2039541" y="1100137"/>
                  </a:cubicBezTo>
                  <a:cubicBezTo>
                    <a:pt x="2036968" y="1107214"/>
                    <a:pt x="2035765" y="1114833"/>
                    <a:pt x="2032397" y="1121568"/>
                  </a:cubicBezTo>
                  <a:lnTo>
                    <a:pt x="2025253" y="1135856"/>
                  </a:lnTo>
                  <a:cubicBezTo>
                    <a:pt x="2015864" y="1173420"/>
                    <a:pt x="2029880" y="1127761"/>
                    <a:pt x="2010966" y="1160859"/>
                  </a:cubicBezTo>
                  <a:cubicBezTo>
                    <a:pt x="2008530" y="1165121"/>
                    <a:pt x="2009589" y="1170755"/>
                    <a:pt x="2007394" y="1175146"/>
                  </a:cubicBezTo>
                  <a:cubicBezTo>
                    <a:pt x="2004732" y="1180471"/>
                    <a:pt x="2000250" y="1184671"/>
                    <a:pt x="1996678" y="1189434"/>
                  </a:cubicBezTo>
                  <a:cubicBezTo>
                    <a:pt x="1995488" y="1193006"/>
                    <a:pt x="1994791" y="1196782"/>
                    <a:pt x="1993107" y="1200150"/>
                  </a:cubicBezTo>
                  <a:cubicBezTo>
                    <a:pt x="1988703" y="1208959"/>
                    <a:pt x="1976267" y="1222165"/>
                    <a:pt x="1971675" y="1228725"/>
                  </a:cubicBezTo>
                  <a:cubicBezTo>
                    <a:pt x="1957555" y="1248896"/>
                    <a:pt x="1965551" y="1241654"/>
                    <a:pt x="1953816" y="1257300"/>
                  </a:cubicBezTo>
                  <a:cubicBezTo>
                    <a:pt x="1945671" y="1268160"/>
                    <a:pt x="1937090" y="1278686"/>
                    <a:pt x="1928813" y="1289446"/>
                  </a:cubicBezTo>
                  <a:cubicBezTo>
                    <a:pt x="1925183" y="1294165"/>
                    <a:pt x="1922306" y="1299524"/>
                    <a:pt x="1918097" y="1303734"/>
                  </a:cubicBezTo>
                  <a:cubicBezTo>
                    <a:pt x="1914525" y="1307306"/>
                    <a:pt x="1910616" y="1310569"/>
                    <a:pt x="1907382" y="1314450"/>
                  </a:cubicBezTo>
                  <a:cubicBezTo>
                    <a:pt x="1904634" y="1317748"/>
                    <a:pt x="1902986" y="1321867"/>
                    <a:pt x="1900238" y="1325165"/>
                  </a:cubicBezTo>
                  <a:cubicBezTo>
                    <a:pt x="1897004" y="1329046"/>
                    <a:pt x="1892810" y="1332046"/>
                    <a:pt x="1889522" y="1335881"/>
                  </a:cubicBezTo>
                  <a:cubicBezTo>
                    <a:pt x="1853943" y="1377390"/>
                    <a:pt x="1918245" y="1310729"/>
                    <a:pt x="1853803" y="1375171"/>
                  </a:cubicBezTo>
                  <a:cubicBezTo>
                    <a:pt x="1850231" y="1378743"/>
                    <a:pt x="1847291" y="1383085"/>
                    <a:pt x="1843088" y="1385887"/>
                  </a:cubicBezTo>
                  <a:cubicBezTo>
                    <a:pt x="1819403" y="1401677"/>
                    <a:pt x="1845721" y="1383120"/>
                    <a:pt x="1821657" y="1403746"/>
                  </a:cubicBezTo>
                  <a:cubicBezTo>
                    <a:pt x="1817137" y="1407620"/>
                    <a:pt x="1811849" y="1410542"/>
                    <a:pt x="1807369" y="1414462"/>
                  </a:cubicBezTo>
                  <a:cubicBezTo>
                    <a:pt x="1802300" y="1418897"/>
                    <a:pt x="1798196" y="1424367"/>
                    <a:pt x="1793082" y="1428750"/>
                  </a:cubicBezTo>
                  <a:cubicBezTo>
                    <a:pt x="1789823" y="1431544"/>
                    <a:pt x="1785625" y="1433099"/>
                    <a:pt x="1782366" y="1435893"/>
                  </a:cubicBezTo>
                  <a:cubicBezTo>
                    <a:pt x="1777252" y="1440276"/>
                    <a:pt x="1773192" y="1445798"/>
                    <a:pt x="1768078" y="1450181"/>
                  </a:cubicBezTo>
                  <a:cubicBezTo>
                    <a:pt x="1764819" y="1452975"/>
                    <a:pt x="1760835" y="1454800"/>
                    <a:pt x="1757363" y="1457325"/>
                  </a:cubicBezTo>
                  <a:cubicBezTo>
                    <a:pt x="1734806" y="1473730"/>
                    <a:pt x="1732250" y="1477990"/>
                    <a:pt x="1710928" y="1489471"/>
                  </a:cubicBezTo>
                  <a:cubicBezTo>
                    <a:pt x="1701552" y="1494520"/>
                    <a:pt x="1692456" y="1500391"/>
                    <a:pt x="1682353" y="1503759"/>
                  </a:cubicBezTo>
                  <a:cubicBezTo>
                    <a:pt x="1675209" y="1506140"/>
                    <a:pt x="1667188" y="1506726"/>
                    <a:pt x="1660922" y="1510903"/>
                  </a:cubicBezTo>
                  <a:cubicBezTo>
                    <a:pt x="1657350" y="1513284"/>
                    <a:pt x="1654226" y="1516539"/>
                    <a:pt x="1650207" y="1518046"/>
                  </a:cubicBezTo>
                  <a:cubicBezTo>
                    <a:pt x="1644522" y="1520178"/>
                    <a:pt x="1638263" y="1520253"/>
                    <a:pt x="1632347" y="1521618"/>
                  </a:cubicBezTo>
                  <a:cubicBezTo>
                    <a:pt x="1622780" y="1523826"/>
                    <a:pt x="1613297" y="1526381"/>
                    <a:pt x="1603772" y="1528762"/>
                  </a:cubicBezTo>
                  <a:cubicBezTo>
                    <a:pt x="1584966" y="1533464"/>
                    <a:pt x="1566009" y="1537862"/>
                    <a:pt x="1546622" y="1539478"/>
                  </a:cubicBezTo>
                  <a:cubicBezTo>
                    <a:pt x="1526416" y="1541162"/>
                    <a:pt x="1506134" y="1541745"/>
                    <a:pt x="1485900" y="1543050"/>
                  </a:cubicBezTo>
                  <a:lnTo>
                    <a:pt x="1435894" y="1546621"/>
                  </a:lnTo>
                  <a:cubicBezTo>
                    <a:pt x="1401366" y="1545431"/>
                    <a:pt x="1366732" y="1546000"/>
                    <a:pt x="1332310" y="1543050"/>
                  </a:cubicBezTo>
                  <a:cubicBezTo>
                    <a:pt x="1332306" y="1543050"/>
                    <a:pt x="1305523" y="1534121"/>
                    <a:pt x="1300163" y="1532334"/>
                  </a:cubicBezTo>
                  <a:lnTo>
                    <a:pt x="1289447" y="1528762"/>
                  </a:lnTo>
                  <a:lnTo>
                    <a:pt x="1257300" y="1507331"/>
                  </a:lnTo>
                  <a:lnTo>
                    <a:pt x="1246585" y="1500187"/>
                  </a:lnTo>
                  <a:lnTo>
                    <a:pt x="1235869" y="1493043"/>
                  </a:lnTo>
                  <a:cubicBezTo>
                    <a:pt x="1226888" y="1466101"/>
                    <a:pt x="1239005" y="1499320"/>
                    <a:pt x="1225153" y="1471612"/>
                  </a:cubicBezTo>
                  <a:cubicBezTo>
                    <a:pt x="1223469" y="1468244"/>
                    <a:pt x="1223410" y="1464187"/>
                    <a:pt x="1221582" y="1460896"/>
                  </a:cubicBezTo>
                  <a:cubicBezTo>
                    <a:pt x="1217412" y="1453391"/>
                    <a:pt x="1212057" y="1446609"/>
                    <a:pt x="1207294" y="1439465"/>
                  </a:cubicBezTo>
                  <a:lnTo>
                    <a:pt x="1200150" y="1428750"/>
                  </a:lnTo>
                  <a:lnTo>
                    <a:pt x="1193007" y="1418034"/>
                  </a:lnTo>
                  <a:cubicBezTo>
                    <a:pt x="1191816" y="1413271"/>
                    <a:pt x="1191159" y="1408343"/>
                    <a:pt x="1189435" y="1403746"/>
                  </a:cubicBezTo>
                  <a:cubicBezTo>
                    <a:pt x="1181270" y="1381974"/>
                    <a:pt x="1180655" y="1395570"/>
                    <a:pt x="1175147" y="1368028"/>
                  </a:cubicBezTo>
                  <a:cubicBezTo>
                    <a:pt x="1170612" y="1345354"/>
                    <a:pt x="1173048" y="1356058"/>
                    <a:pt x="1168003" y="1335881"/>
                  </a:cubicBezTo>
                  <a:cubicBezTo>
                    <a:pt x="1165914" y="1277368"/>
                    <a:pt x="1166346" y="1245118"/>
                    <a:pt x="1160860" y="1193006"/>
                  </a:cubicBezTo>
                  <a:cubicBezTo>
                    <a:pt x="1159979" y="1184633"/>
                    <a:pt x="1158377" y="1176351"/>
                    <a:pt x="1157288" y="1168003"/>
                  </a:cubicBezTo>
                  <a:cubicBezTo>
                    <a:pt x="1154805" y="1148966"/>
                    <a:pt x="1153909" y="1129678"/>
                    <a:pt x="1150144" y="1110853"/>
                  </a:cubicBezTo>
                  <a:cubicBezTo>
                    <a:pt x="1141725" y="1068758"/>
                    <a:pt x="1151863" y="1121163"/>
                    <a:pt x="1143000" y="1067990"/>
                  </a:cubicBezTo>
                  <a:cubicBezTo>
                    <a:pt x="1142002" y="1062002"/>
                    <a:pt x="1140286" y="1056141"/>
                    <a:pt x="1139428" y="1050131"/>
                  </a:cubicBezTo>
                  <a:cubicBezTo>
                    <a:pt x="1132823" y="1003892"/>
                    <a:pt x="1140805" y="1032828"/>
                    <a:pt x="1128713" y="996553"/>
                  </a:cubicBezTo>
                  <a:cubicBezTo>
                    <a:pt x="1127522" y="992981"/>
                    <a:pt x="1128274" y="987926"/>
                    <a:pt x="1125141" y="985837"/>
                  </a:cubicBezTo>
                  <a:lnTo>
                    <a:pt x="1114425" y="978693"/>
                  </a:lnTo>
                  <a:cubicBezTo>
                    <a:pt x="1105846" y="980838"/>
                    <a:pt x="1095589" y="981701"/>
                    <a:pt x="1089422" y="989409"/>
                  </a:cubicBezTo>
                  <a:cubicBezTo>
                    <a:pt x="1087070" y="992349"/>
                    <a:pt x="1087679" y="996834"/>
                    <a:pt x="1085850" y="1000125"/>
                  </a:cubicBezTo>
                  <a:cubicBezTo>
                    <a:pt x="1081681" y="1007630"/>
                    <a:pt x="1074278" y="1013411"/>
                    <a:pt x="1071563" y="1021556"/>
                  </a:cubicBezTo>
                  <a:lnTo>
                    <a:pt x="1064419" y="1042987"/>
                  </a:lnTo>
                  <a:cubicBezTo>
                    <a:pt x="1063228" y="1046559"/>
                    <a:pt x="1061585" y="1050011"/>
                    <a:pt x="1060847" y="1053703"/>
                  </a:cubicBezTo>
                  <a:lnTo>
                    <a:pt x="1057275" y="1071562"/>
                  </a:lnTo>
                  <a:cubicBezTo>
                    <a:pt x="1056084" y="1084659"/>
                    <a:pt x="1055563" y="1097834"/>
                    <a:pt x="1053703" y="1110853"/>
                  </a:cubicBezTo>
                  <a:cubicBezTo>
                    <a:pt x="1053171" y="1114580"/>
                    <a:pt x="1050805" y="1117864"/>
                    <a:pt x="1050132" y="1121568"/>
                  </a:cubicBezTo>
                  <a:cubicBezTo>
                    <a:pt x="1048415" y="1131012"/>
                    <a:pt x="1047357" y="1140577"/>
                    <a:pt x="1046560" y="1150143"/>
                  </a:cubicBezTo>
                  <a:cubicBezTo>
                    <a:pt x="1044975" y="1169164"/>
                    <a:pt x="1044716" y="1188284"/>
                    <a:pt x="1042988" y="1207293"/>
                  </a:cubicBezTo>
                  <a:cubicBezTo>
                    <a:pt x="1042332" y="1214506"/>
                    <a:pt x="1040373" y="1221546"/>
                    <a:pt x="1039416" y="1228725"/>
                  </a:cubicBezTo>
                  <a:cubicBezTo>
                    <a:pt x="1035584" y="1257465"/>
                    <a:pt x="1035739" y="1267122"/>
                    <a:pt x="1032272" y="1296590"/>
                  </a:cubicBezTo>
                  <a:cubicBezTo>
                    <a:pt x="1029287" y="1321962"/>
                    <a:pt x="1030862" y="1315108"/>
                    <a:pt x="1025128" y="1332309"/>
                  </a:cubicBezTo>
                  <a:cubicBezTo>
                    <a:pt x="1023938" y="1339453"/>
                    <a:pt x="1022852" y="1346615"/>
                    <a:pt x="1021557" y="1353740"/>
                  </a:cubicBezTo>
                  <a:cubicBezTo>
                    <a:pt x="1020471" y="1359713"/>
                    <a:pt x="1018983" y="1365611"/>
                    <a:pt x="1017985" y="1371600"/>
                  </a:cubicBezTo>
                  <a:cubicBezTo>
                    <a:pt x="1016601" y="1379904"/>
                    <a:pt x="1015693" y="1388282"/>
                    <a:pt x="1014413" y="1396603"/>
                  </a:cubicBezTo>
                  <a:cubicBezTo>
                    <a:pt x="1014064" y="1398871"/>
                    <a:pt x="1008723" y="1432016"/>
                    <a:pt x="1007269" y="1435893"/>
                  </a:cubicBezTo>
                  <a:cubicBezTo>
                    <a:pt x="1005762" y="1439913"/>
                    <a:pt x="1002045" y="1442769"/>
                    <a:pt x="1000125" y="1446609"/>
                  </a:cubicBezTo>
                  <a:cubicBezTo>
                    <a:pt x="998441" y="1449977"/>
                    <a:pt x="998036" y="1453864"/>
                    <a:pt x="996553" y="1457325"/>
                  </a:cubicBezTo>
                  <a:cubicBezTo>
                    <a:pt x="987303" y="1478909"/>
                    <a:pt x="992514" y="1464394"/>
                    <a:pt x="982266" y="1482328"/>
                  </a:cubicBezTo>
                  <a:cubicBezTo>
                    <a:pt x="979624" y="1486951"/>
                    <a:pt x="978217" y="1492282"/>
                    <a:pt x="975122" y="1496615"/>
                  </a:cubicBezTo>
                  <a:cubicBezTo>
                    <a:pt x="972186" y="1500725"/>
                    <a:pt x="967694" y="1503496"/>
                    <a:pt x="964407" y="1507331"/>
                  </a:cubicBezTo>
                  <a:cubicBezTo>
                    <a:pt x="960533" y="1511851"/>
                    <a:pt x="957565" y="1517098"/>
                    <a:pt x="953691" y="1521618"/>
                  </a:cubicBezTo>
                  <a:cubicBezTo>
                    <a:pt x="950403" y="1525453"/>
                    <a:pt x="946263" y="1528499"/>
                    <a:pt x="942975" y="1532334"/>
                  </a:cubicBezTo>
                  <a:cubicBezTo>
                    <a:pt x="935272" y="1541321"/>
                    <a:pt x="931342" y="1550338"/>
                    <a:pt x="921544" y="1557337"/>
                  </a:cubicBezTo>
                  <a:cubicBezTo>
                    <a:pt x="917211" y="1560432"/>
                    <a:pt x="911687" y="1561528"/>
                    <a:pt x="907257" y="1564481"/>
                  </a:cubicBezTo>
                  <a:cubicBezTo>
                    <a:pt x="900914" y="1568710"/>
                    <a:pt x="895829" y="1574675"/>
                    <a:pt x="889397" y="1578768"/>
                  </a:cubicBezTo>
                  <a:cubicBezTo>
                    <a:pt x="882659" y="1583056"/>
                    <a:pt x="874612" y="1585054"/>
                    <a:pt x="867966" y="1589484"/>
                  </a:cubicBezTo>
                  <a:cubicBezTo>
                    <a:pt x="860229" y="1594642"/>
                    <a:pt x="854180" y="1602050"/>
                    <a:pt x="846535" y="1607343"/>
                  </a:cubicBezTo>
                  <a:cubicBezTo>
                    <a:pt x="838643" y="1612807"/>
                    <a:pt x="829763" y="1616692"/>
                    <a:pt x="821532" y="1621631"/>
                  </a:cubicBezTo>
                  <a:cubicBezTo>
                    <a:pt x="817851" y="1623840"/>
                    <a:pt x="814762" y="1627084"/>
                    <a:pt x="810816" y="1628775"/>
                  </a:cubicBezTo>
                  <a:cubicBezTo>
                    <a:pt x="806304" y="1630709"/>
                    <a:pt x="801291" y="1631156"/>
                    <a:pt x="796528" y="1632346"/>
                  </a:cubicBezTo>
                  <a:cubicBezTo>
                    <a:pt x="781050" y="1631156"/>
                    <a:pt x="765428" y="1631196"/>
                    <a:pt x="750094" y="1628775"/>
                  </a:cubicBezTo>
                  <a:cubicBezTo>
                    <a:pt x="742656" y="1627601"/>
                    <a:pt x="736091" y="1622869"/>
                    <a:pt x="728663" y="1621631"/>
                  </a:cubicBezTo>
                  <a:cubicBezTo>
                    <a:pt x="710579" y="1618617"/>
                    <a:pt x="688642" y="1615197"/>
                    <a:pt x="671513" y="1610915"/>
                  </a:cubicBezTo>
                  <a:cubicBezTo>
                    <a:pt x="666750" y="1609724"/>
                    <a:pt x="662025" y="1608372"/>
                    <a:pt x="657225" y="1607343"/>
                  </a:cubicBezTo>
                  <a:cubicBezTo>
                    <a:pt x="607104" y="1596603"/>
                    <a:pt x="637838" y="1603494"/>
                    <a:pt x="600075" y="1596628"/>
                  </a:cubicBezTo>
                  <a:cubicBezTo>
                    <a:pt x="594102" y="1595542"/>
                    <a:pt x="588189" y="1594142"/>
                    <a:pt x="582216" y="1593056"/>
                  </a:cubicBezTo>
                  <a:cubicBezTo>
                    <a:pt x="575091" y="1591760"/>
                    <a:pt x="567910" y="1590780"/>
                    <a:pt x="560785" y="1589484"/>
                  </a:cubicBezTo>
                  <a:cubicBezTo>
                    <a:pt x="554812" y="1588398"/>
                    <a:pt x="548914" y="1586910"/>
                    <a:pt x="542925" y="1585912"/>
                  </a:cubicBezTo>
                  <a:cubicBezTo>
                    <a:pt x="528045" y="1583432"/>
                    <a:pt x="517353" y="1583341"/>
                    <a:pt x="503635" y="1578768"/>
                  </a:cubicBezTo>
                  <a:cubicBezTo>
                    <a:pt x="497552" y="1576741"/>
                    <a:pt x="491801" y="1573816"/>
                    <a:pt x="485775" y="1571625"/>
                  </a:cubicBezTo>
                  <a:cubicBezTo>
                    <a:pt x="485757" y="1571618"/>
                    <a:pt x="458995" y="1562698"/>
                    <a:pt x="453628" y="1560909"/>
                  </a:cubicBezTo>
                  <a:cubicBezTo>
                    <a:pt x="450056" y="1559718"/>
                    <a:pt x="446046" y="1559425"/>
                    <a:pt x="442913" y="1557337"/>
                  </a:cubicBezTo>
                  <a:cubicBezTo>
                    <a:pt x="439341" y="1554956"/>
                    <a:pt x="435690" y="1552688"/>
                    <a:pt x="432197" y="1550193"/>
                  </a:cubicBezTo>
                  <a:cubicBezTo>
                    <a:pt x="427353" y="1546733"/>
                    <a:pt x="422958" y="1542633"/>
                    <a:pt x="417910" y="1539478"/>
                  </a:cubicBezTo>
                  <a:cubicBezTo>
                    <a:pt x="413395" y="1536656"/>
                    <a:pt x="408053" y="1535288"/>
                    <a:pt x="403622" y="1532334"/>
                  </a:cubicBezTo>
                  <a:cubicBezTo>
                    <a:pt x="393715" y="1525730"/>
                    <a:pt x="385696" y="1516228"/>
                    <a:pt x="375047" y="1510903"/>
                  </a:cubicBezTo>
                  <a:cubicBezTo>
                    <a:pt x="370285" y="1508522"/>
                    <a:pt x="365383" y="1506401"/>
                    <a:pt x="360760" y="1503759"/>
                  </a:cubicBezTo>
                  <a:cubicBezTo>
                    <a:pt x="357033" y="1501629"/>
                    <a:pt x="353884" y="1498535"/>
                    <a:pt x="350044" y="1496615"/>
                  </a:cubicBezTo>
                  <a:cubicBezTo>
                    <a:pt x="346676" y="1494931"/>
                    <a:pt x="342696" y="1494727"/>
                    <a:pt x="339328" y="1493043"/>
                  </a:cubicBezTo>
                  <a:cubicBezTo>
                    <a:pt x="335489" y="1491123"/>
                    <a:pt x="332559" y="1487591"/>
                    <a:pt x="328613" y="1485900"/>
                  </a:cubicBezTo>
                  <a:cubicBezTo>
                    <a:pt x="280936" y="1465468"/>
                    <a:pt x="341787" y="1496110"/>
                    <a:pt x="303610" y="1478756"/>
                  </a:cubicBezTo>
                  <a:cubicBezTo>
                    <a:pt x="293915" y="1474349"/>
                    <a:pt x="284560" y="1469230"/>
                    <a:pt x="275035" y="1464468"/>
                  </a:cubicBezTo>
                  <a:cubicBezTo>
                    <a:pt x="270272" y="1462087"/>
                    <a:pt x="265007" y="1460520"/>
                    <a:pt x="260747" y="1457325"/>
                  </a:cubicBezTo>
                  <a:cubicBezTo>
                    <a:pt x="243448" y="1444350"/>
                    <a:pt x="252108" y="1448492"/>
                    <a:pt x="235744" y="1443037"/>
                  </a:cubicBezTo>
                  <a:cubicBezTo>
                    <a:pt x="230982" y="1439465"/>
                    <a:pt x="225937" y="1436241"/>
                    <a:pt x="221457" y="1432321"/>
                  </a:cubicBezTo>
                  <a:cubicBezTo>
                    <a:pt x="216388" y="1427886"/>
                    <a:pt x="212428" y="1422241"/>
                    <a:pt x="207169" y="1418034"/>
                  </a:cubicBezTo>
                  <a:cubicBezTo>
                    <a:pt x="200465" y="1412671"/>
                    <a:pt x="185738" y="1403746"/>
                    <a:pt x="185738" y="1403746"/>
                  </a:cubicBezTo>
                  <a:cubicBezTo>
                    <a:pt x="160199" y="1365441"/>
                    <a:pt x="199978" y="1423587"/>
                    <a:pt x="167878" y="1382315"/>
                  </a:cubicBezTo>
                  <a:cubicBezTo>
                    <a:pt x="162607" y="1375538"/>
                    <a:pt x="158353" y="1368028"/>
                    <a:pt x="153591" y="1360884"/>
                  </a:cubicBezTo>
                  <a:cubicBezTo>
                    <a:pt x="143146" y="1345217"/>
                    <a:pt x="149021" y="1353600"/>
                    <a:pt x="135732" y="1335881"/>
                  </a:cubicBezTo>
                  <a:cubicBezTo>
                    <a:pt x="128840" y="1301422"/>
                    <a:pt x="137280" y="1331833"/>
                    <a:pt x="125016" y="1307306"/>
                  </a:cubicBezTo>
                  <a:cubicBezTo>
                    <a:pt x="116317" y="1289908"/>
                    <a:pt x="127018" y="1302883"/>
                    <a:pt x="117872" y="1282303"/>
                  </a:cubicBezTo>
                  <a:cubicBezTo>
                    <a:pt x="115052" y="1275959"/>
                    <a:pt x="110729" y="1270396"/>
                    <a:pt x="107157" y="1264443"/>
                  </a:cubicBezTo>
                  <a:cubicBezTo>
                    <a:pt x="97989" y="1227772"/>
                    <a:pt x="110450" y="1273224"/>
                    <a:pt x="96441" y="1235868"/>
                  </a:cubicBezTo>
                  <a:cubicBezTo>
                    <a:pt x="94717" y="1231272"/>
                    <a:pt x="94218" y="1226301"/>
                    <a:pt x="92869" y="1221581"/>
                  </a:cubicBezTo>
                  <a:cubicBezTo>
                    <a:pt x="90068" y="1211779"/>
                    <a:pt x="85929" y="1202446"/>
                    <a:pt x="82153" y="1193006"/>
                  </a:cubicBezTo>
                  <a:cubicBezTo>
                    <a:pt x="71922" y="1141836"/>
                    <a:pt x="86223" y="1205210"/>
                    <a:pt x="71438" y="1160859"/>
                  </a:cubicBezTo>
                  <a:cubicBezTo>
                    <a:pt x="69518" y="1155100"/>
                    <a:pt x="69183" y="1148926"/>
                    <a:pt x="67866" y="1143000"/>
                  </a:cubicBezTo>
                  <a:cubicBezTo>
                    <a:pt x="64020" y="1125695"/>
                    <a:pt x="64444" y="1129086"/>
                    <a:pt x="57150" y="1110853"/>
                  </a:cubicBezTo>
                  <a:lnTo>
                    <a:pt x="46435" y="1057275"/>
                  </a:lnTo>
                  <a:cubicBezTo>
                    <a:pt x="45244" y="1051322"/>
                    <a:pt x="44336" y="1045305"/>
                    <a:pt x="42863" y="1039415"/>
                  </a:cubicBezTo>
                  <a:cubicBezTo>
                    <a:pt x="41672" y="1034653"/>
                    <a:pt x="40169" y="1029958"/>
                    <a:pt x="39291" y="1025128"/>
                  </a:cubicBezTo>
                  <a:cubicBezTo>
                    <a:pt x="37785" y="1016845"/>
                    <a:pt x="37225" y="1008408"/>
                    <a:pt x="35719" y="1000125"/>
                  </a:cubicBezTo>
                  <a:cubicBezTo>
                    <a:pt x="34841" y="995295"/>
                    <a:pt x="32954" y="990679"/>
                    <a:pt x="32147" y="985837"/>
                  </a:cubicBezTo>
                  <a:cubicBezTo>
                    <a:pt x="29379" y="969228"/>
                    <a:pt x="29086" y="952166"/>
                    <a:pt x="25003" y="935831"/>
                  </a:cubicBezTo>
                  <a:cubicBezTo>
                    <a:pt x="23813" y="931068"/>
                    <a:pt x="22310" y="926373"/>
                    <a:pt x="21432" y="921543"/>
                  </a:cubicBezTo>
                  <a:cubicBezTo>
                    <a:pt x="19926" y="913260"/>
                    <a:pt x="19753" y="904743"/>
                    <a:pt x="17860" y="896540"/>
                  </a:cubicBezTo>
                  <a:cubicBezTo>
                    <a:pt x="16167" y="889203"/>
                    <a:pt x="12542" y="882414"/>
                    <a:pt x="10716" y="875109"/>
                  </a:cubicBezTo>
                  <a:lnTo>
                    <a:pt x="3572" y="846534"/>
                  </a:lnTo>
                  <a:cubicBezTo>
                    <a:pt x="2381" y="837009"/>
                    <a:pt x="0" y="827558"/>
                    <a:pt x="0" y="817959"/>
                  </a:cubicBezTo>
                  <a:cubicBezTo>
                    <a:pt x="0" y="798872"/>
                    <a:pt x="1786" y="812601"/>
                    <a:pt x="3572" y="782240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</p:grpSp>
      <p:grpSp>
        <p:nvGrpSpPr>
          <p:cNvPr id="42" name="Groupe 41"/>
          <p:cNvGrpSpPr/>
          <p:nvPr/>
        </p:nvGrpSpPr>
        <p:grpSpPr>
          <a:xfrm>
            <a:off x="6998499" y="1387053"/>
            <a:ext cx="1918998" cy="1556131"/>
            <a:chOff x="6177394" y="2315833"/>
            <a:chExt cx="1296144" cy="1008112"/>
          </a:xfrm>
        </p:grpSpPr>
        <p:sp>
          <p:nvSpPr>
            <p:cNvPr id="24" name="Ellipse 23"/>
            <p:cNvSpPr/>
            <p:nvPr/>
          </p:nvSpPr>
          <p:spPr>
            <a:xfrm>
              <a:off x="6177394" y="2315833"/>
              <a:ext cx="1296144" cy="100811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5" name="Forme libre 24"/>
            <p:cNvSpPr/>
            <p:nvPr/>
          </p:nvSpPr>
          <p:spPr>
            <a:xfrm rot="16728042">
              <a:off x="6264016" y="2766729"/>
              <a:ext cx="622588" cy="171797"/>
            </a:xfrm>
            <a:custGeom>
              <a:avLst/>
              <a:gdLst>
                <a:gd name="connsiteX0" fmla="*/ 22167 w 622588"/>
                <a:gd name="connsiteY0" fmla="*/ 110837 h 171797"/>
                <a:gd name="connsiteX1" fmla="*/ 44334 w 622588"/>
                <a:gd name="connsiteY1" fmla="*/ 108066 h 171797"/>
                <a:gd name="connsiteX2" fmla="*/ 66501 w 622588"/>
                <a:gd name="connsiteY2" fmla="*/ 102524 h 171797"/>
                <a:gd name="connsiteX3" fmla="*/ 91440 w 622588"/>
                <a:gd name="connsiteY3" fmla="*/ 91440 h 171797"/>
                <a:gd name="connsiteX4" fmla="*/ 99752 w 622588"/>
                <a:gd name="connsiteY4" fmla="*/ 88669 h 171797"/>
                <a:gd name="connsiteX5" fmla="*/ 124691 w 622588"/>
                <a:gd name="connsiteY5" fmla="*/ 72044 h 171797"/>
                <a:gd name="connsiteX6" fmla="*/ 133003 w 622588"/>
                <a:gd name="connsiteY6" fmla="*/ 66502 h 171797"/>
                <a:gd name="connsiteX7" fmla="*/ 157941 w 622588"/>
                <a:gd name="connsiteY7" fmla="*/ 58189 h 171797"/>
                <a:gd name="connsiteX8" fmla="*/ 166254 w 622588"/>
                <a:gd name="connsiteY8" fmla="*/ 55419 h 171797"/>
                <a:gd name="connsiteX9" fmla="*/ 216131 w 622588"/>
                <a:gd name="connsiteY9" fmla="*/ 58189 h 171797"/>
                <a:gd name="connsiteX10" fmla="*/ 232756 w 622588"/>
                <a:gd name="connsiteY10" fmla="*/ 63731 h 171797"/>
                <a:gd name="connsiteX11" fmla="*/ 241069 w 622588"/>
                <a:gd name="connsiteY11" fmla="*/ 66502 h 171797"/>
                <a:gd name="connsiteX12" fmla="*/ 257694 w 622588"/>
                <a:gd name="connsiteY12" fmla="*/ 77586 h 171797"/>
                <a:gd name="connsiteX13" fmla="*/ 266007 w 622588"/>
                <a:gd name="connsiteY13" fmla="*/ 80357 h 171797"/>
                <a:gd name="connsiteX14" fmla="*/ 274320 w 622588"/>
                <a:gd name="connsiteY14" fmla="*/ 85899 h 171797"/>
                <a:gd name="connsiteX15" fmla="*/ 290945 w 622588"/>
                <a:gd name="connsiteY15" fmla="*/ 91440 h 171797"/>
                <a:gd name="connsiteX16" fmla="*/ 307571 w 622588"/>
                <a:gd name="connsiteY16" fmla="*/ 96982 h 171797"/>
                <a:gd name="connsiteX17" fmla="*/ 315883 w 622588"/>
                <a:gd name="connsiteY17" fmla="*/ 99753 h 171797"/>
                <a:gd name="connsiteX18" fmla="*/ 332509 w 622588"/>
                <a:gd name="connsiteY18" fmla="*/ 102524 h 171797"/>
                <a:gd name="connsiteX19" fmla="*/ 396240 w 622588"/>
                <a:gd name="connsiteY19" fmla="*/ 94211 h 171797"/>
                <a:gd name="connsiteX20" fmla="*/ 404552 w 622588"/>
                <a:gd name="connsiteY20" fmla="*/ 91440 h 171797"/>
                <a:gd name="connsiteX21" fmla="*/ 412865 w 622588"/>
                <a:gd name="connsiteY21" fmla="*/ 88669 h 171797"/>
                <a:gd name="connsiteX22" fmla="*/ 429491 w 622588"/>
                <a:gd name="connsiteY22" fmla="*/ 77586 h 171797"/>
                <a:gd name="connsiteX23" fmla="*/ 437803 w 622588"/>
                <a:gd name="connsiteY23" fmla="*/ 72044 h 171797"/>
                <a:gd name="connsiteX24" fmla="*/ 446116 w 622588"/>
                <a:gd name="connsiteY24" fmla="*/ 63731 h 171797"/>
                <a:gd name="connsiteX25" fmla="*/ 454429 w 622588"/>
                <a:gd name="connsiteY25" fmla="*/ 58189 h 171797"/>
                <a:gd name="connsiteX26" fmla="*/ 471054 w 622588"/>
                <a:gd name="connsiteY26" fmla="*/ 41564 h 171797"/>
                <a:gd name="connsiteX27" fmla="*/ 495992 w 622588"/>
                <a:gd name="connsiteY27" fmla="*/ 24939 h 171797"/>
                <a:gd name="connsiteX28" fmla="*/ 504305 w 622588"/>
                <a:gd name="connsiteY28" fmla="*/ 19397 h 171797"/>
                <a:gd name="connsiteX29" fmla="*/ 512618 w 622588"/>
                <a:gd name="connsiteY29" fmla="*/ 16626 h 171797"/>
                <a:gd name="connsiteX30" fmla="*/ 520931 w 622588"/>
                <a:gd name="connsiteY30" fmla="*/ 11084 h 171797"/>
                <a:gd name="connsiteX31" fmla="*/ 537556 w 622588"/>
                <a:gd name="connsiteY31" fmla="*/ 5542 h 171797"/>
                <a:gd name="connsiteX32" fmla="*/ 556952 w 622588"/>
                <a:gd name="connsiteY32" fmla="*/ 0 h 171797"/>
                <a:gd name="connsiteX33" fmla="*/ 595745 w 622588"/>
                <a:gd name="connsiteY33" fmla="*/ 2771 h 171797"/>
                <a:gd name="connsiteX34" fmla="*/ 612371 w 622588"/>
                <a:gd name="connsiteY34" fmla="*/ 8313 h 171797"/>
                <a:gd name="connsiteX35" fmla="*/ 617912 w 622588"/>
                <a:gd name="connsiteY35" fmla="*/ 36022 h 171797"/>
                <a:gd name="connsiteX36" fmla="*/ 609600 w 622588"/>
                <a:gd name="connsiteY36" fmla="*/ 38793 h 171797"/>
                <a:gd name="connsiteX37" fmla="*/ 601287 w 622588"/>
                <a:gd name="connsiteY37" fmla="*/ 44335 h 171797"/>
                <a:gd name="connsiteX38" fmla="*/ 584661 w 622588"/>
                <a:gd name="connsiteY38" fmla="*/ 49877 h 171797"/>
                <a:gd name="connsiteX39" fmla="*/ 576349 w 622588"/>
                <a:gd name="connsiteY39" fmla="*/ 52648 h 171797"/>
                <a:gd name="connsiteX40" fmla="*/ 568036 w 622588"/>
                <a:gd name="connsiteY40" fmla="*/ 55419 h 171797"/>
                <a:gd name="connsiteX41" fmla="*/ 559723 w 622588"/>
                <a:gd name="connsiteY41" fmla="*/ 60960 h 171797"/>
                <a:gd name="connsiteX42" fmla="*/ 543098 w 622588"/>
                <a:gd name="connsiteY42" fmla="*/ 66502 h 171797"/>
                <a:gd name="connsiteX43" fmla="*/ 526472 w 622588"/>
                <a:gd name="connsiteY43" fmla="*/ 74815 h 171797"/>
                <a:gd name="connsiteX44" fmla="*/ 518160 w 622588"/>
                <a:gd name="connsiteY44" fmla="*/ 80357 h 171797"/>
                <a:gd name="connsiteX45" fmla="*/ 493221 w 622588"/>
                <a:gd name="connsiteY45" fmla="*/ 88669 h 171797"/>
                <a:gd name="connsiteX46" fmla="*/ 484909 w 622588"/>
                <a:gd name="connsiteY46" fmla="*/ 91440 h 171797"/>
                <a:gd name="connsiteX47" fmla="*/ 476596 w 622588"/>
                <a:gd name="connsiteY47" fmla="*/ 94211 h 171797"/>
                <a:gd name="connsiteX48" fmla="*/ 468283 w 622588"/>
                <a:gd name="connsiteY48" fmla="*/ 99753 h 171797"/>
                <a:gd name="connsiteX49" fmla="*/ 443345 w 622588"/>
                <a:gd name="connsiteY49" fmla="*/ 108066 h 171797"/>
                <a:gd name="connsiteX50" fmla="*/ 435032 w 622588"/>
                <a:gd name="connsiteY50" fmla="*/ 110837 h 171797"/>
                <a:gd name="connsiteX51" fmla="*/ 426720 w 622588"/>
                <a:gd name="connsiteY51" fmla="*/ 116379 h 171797"/>
                <a:gd name="connsiteX52" fmla="*/ 418407 w 622588"/>
                <a:gd name="connsiteY52" fmla="*/ 119149 h 171797"/>
                <a:gd name="connsiteX53" fmla="*/ 393469 w 622588"/>
                <a:gd name="connsiteY53" fmla="*/ 124691 h 171797"/>
                <a:gd name="connsiteX54" fmla="*/ 385156 w 622588"/>
                <a:gd name="connsiteY54" fmla="*/ 127462 h 171797"/>
                <a:gd name="connsiteX55" fmla="*/ 368531 w 622588"/>
                <a:gd name="connsiteY55" fmla="*/ 130233 h 171797"/>
                <a:gd name="connsiteX56" fmla="*/ 302029 w 622588"/>
                <a:gd name="connsiteY56" fmla="*/ 127462 h 171797"/>
                <a:gd name="connsiteX57" fmla="*/ 288174 w 622588"/>
                <a:gd name="connsiteY57" fmla="*/ 124691 h 171797"/>
                <a:gd name="connsiteX58" fmla="*/ 271549 w 622588"/>
                <a:gd name="connsiteY58" fmla="*/ 119149 h 171797"/>
                <a:gd name="connsiteX59" fmla="*/ 241069 w 622588"/>
                <a:gd name="connsiteY59" fmla="*/ 116379 h 171797"/>
                <a:gd name="connsiteX60" fmla="*/ 174567 w 622588"/>
                <a:gd name="connsiteY60" fmla="*/ 119149 h 171797"/>
                <a:gd name="connsiteX61" fmla="*/ 163483 w 622588"/>
                <a:gd name="connsiteY61" fmla="*/ 121920 h 171797"/>
                <a:gd name="connsiteX62" fmla="*/ 138545 w 622588"/>
                <a:gd name="connsiteY62" fmla="*/ 133004 h 171797"/>
                <a:gd name="connsiteX63" fmla="*/ 130232 w 622588"/>
                <a:gd name="connsiteY63" fmla="*/ 135775 h 171797"/>
                <a:gd name="connsiteX64" fmla="*/ 110836 w 622588"/>
                <a:gd name="connsiteY64" fmla="*/ 146859 h 171797"/>
                <a:gd name="connsiteX65" fmla="*/ 102523 w 622588"/>
                <a:gd name="connsiteY65" fmla="*/ 152400 h 171797"/>
                <a:gd name="connsiteX66" fmla="*/ 94211 w 622588"/>
                <a:gd name="connsiteY66" fmla="*/ 155171 h 171797"/>
                <a:gd name="connsiteX67" fmla="*/ 77585 w 622588"/>
                <a:gd name="connsiteY67" fmla="*/ 163484 h 171797"/>
                <a:gd name="connsiteX68" fmla="*/ 66501 w 622588"/>
                <a:gd name="connsiteY68" fmla="*/ 166255 h 171797"/>
                <a:gd name="connsiteX69" fmla="*/ 49876 w 622588"/>
                <a:gd name="connsiteY69" fmla="*/ 171797 h 171797"/>
                <a:gd name="connsiteX70" fmla="*/ 8312 w 622588"/>
                <a:gd name="connsiteY70" fmla="*/ 166255 h 171797"/>
                <a:gd name="connsiteX71" fmla="*/ 0 w 622588"/>
                <a:gd name="connsiteY71" fmla="*/ 160713 h 171797"/>
                <a:gd name="connsiteX72" fmla="*/ 2771 w 622588"/>
                <a:gd name="connsiteY72" fmla="*/ 133004 h 171797"/>
                <a:gd name="connsiteX73" fmla="*/ 13854 w 622588"/>
                <a:gd name="connsiteY73" fmla="*/ 121920 h 171797"/>
                <a:gd name="connsiteX74" fmla="*/ 22167 w 622588"/>
                <a:gd name="connsiteY74" fmla="*/ 116379 h 171797"/>
                <a:gd name="connsiteX75" fmla="*/ 22167 w 622588"/>
                <a:gd name="connsiteY75" fmla="*/ 110837 h 17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22588" h="171797">
                  <a:moveTo>
                    <a:pt x="22167" y="110837"/>
                  </a:moveTo>
                  <a:cubicBezTo>
                    <a:pt x="25861" y="109452"/>
                    <a:pt x="37015" y="109438"/>
                    <a:pt x="44334" y="108066"/>
                  </a:cubicBezTo>
                  <a:cubicBezTo>
                    <a:pt x="51820" y="106662"/>
                    <a:pt x="66501" y="102524"/>
                    <a:pt x="66501" y="102524"/>
                  </a:cubicBezTo>
                  <a:cubicBezTo>
                    <a:pt x="79675" y="93741"/>
                    <a:pt x="71654" y="98036"/>
                    <a:pt x="91440" y="91440"/>
                  </a:cubicBezTo>
                  <a:cubicBezTo>
                    <a:pt x="94211" y="90516"/>
                    <a:pt x="97322" y="90289"/>
                    <a:pt x="99752" y="88669"/>
                  </a:cubicBezTo>
                  <a:lnTo>
                    <a:pt x="124691" y="72044"/>
                  </a:lnTo>
                  <a:cubicBezTo>
                    <a:pt x="127462" y="70197"/>
                    <a:pt x="129844" y="67555"/>
                    <a:pt x="133003" y="66502"/>
                  </a:cubicBezTo>
                  <a:lnTo>
                    <a:pt x="157941" y="58189"/>
                  </a:lnTo>
                  <a:lnTo>
                    <a:pt x="166254" y="55419"/>
                  </a:lnTo>
                  <a:cubicBezTo>
                    <a:pt x="182880" y="56342"/>
                    <a:pt x="199608" y="56124"/>
                    <a:pt x="216131" y="58189"/>
                  </a:cubicBezTo>
                  <a:cubicBezTo>
                    <a:pt x="221927" y="58913"/>
                    <a:pt x="227214" y="61884"/>
                    <a:pt x="232756" y="63731"/>
                  </a:cubicBezTo>
                  <a:lnTo>
                    <a:pt x="241069" y="66502"/>
                  </a:lnTo>
                  <a:cubicBezTo>
                    <a:pt x="246611" y="70197"/>
                    <a:pt x="251375" y="75480"/>
                    <a:pt x="257694" y="77586"/>
                  </a:cubicBezTo>
                  <a:cubicBezTo>
                    <a:pt x="260465" y="78510"/>
                    <a:pt x="263394" y="79051"/>
                    <a:pt x="266007" y="80357"/>
                  </a:cubicBezTo>
                  <a:cubicBezTo>
                    <a:pt x="268986" y="81846"/>
                    <a:pt x="271277" y="84546"/>
                    <a:pt x="274320" y="85899"/>
                  </a:cubicBezTo>
                  <a:cubicBezTo>
                    <a:pt x="279658" y="88271"/>
                    <a:pt x="285403" y="89593"/>
                    <a:pt x="290945" y="91440"/>
                  </a:cubicBezTo>
                  <a:lnTo>
                    <a:pt x="307571" y="96982"/>
                  </a:lnTo>
                  <a:cubicBezTo>
                    <a:pt x="310342" y="97906"/>
                    <a:pt x="313002" y="99273"/>
                    <a:pt x="315883" y="99753"/>
                  </a:cubicBezTo>
                  <a:lnTo>
                    <a:pt x="332509" y="102524"/>
                  </a:lnTo>
                  <a:cubicBezTo>
                    <a:pt x="385442" y="99410"/>
                    <a:pt x="364694" y="104727"/>
                    <a:pt x="396240" y="94211"/>
                  </a:cubicBezTo>
                  <a:lnTo>
                    <a:pt x="404552" y="91440"/>
                  </a:lnTo>
                  <a:cubicBezTo>
                    <a:pt x="407323" y="90516"/>
                    <a:pt x="410435" y="90289"/>
                    <a:pt x="412865" y="88669"/>
                  </a:cubicBezTo>
                  <a:lnTo>
                    <a:pt x="429491" y="77586"/>
                  </a:lnTo>
                  <a:cubicBezTo>
                    <a:pt x="432262" y="75739"/>
                    <a:pt x="435448" y="74399"/>
                    <a:pt x="437803" y="72044"/>
                  </a:cubicBezTo>
                  <a:cubicBezTo>
                    <a:pt x="440574" y="69273"/>
                    <a:pt x="443106" y="66240"/>
                    <a:pt x="446116" y="63731"/>
                  </a:cubicBezTo>
                  <a:cubicBezTo>
                    <a:pt x="448674" y="61599"/>
                    <a:pt x="451940" y="60402"/>
                    <a:pt x="454429" y="58189"/>
                  </a:cubicBezTo>
                  <a:cubicBezTo>
                    <a:pt x="460287" y="52982"/>
                    <a:pt x="464533" y="45911"/>
                    <a:pt x="471054" y="41564"/>
                  </a:cubicBezTo>
                  <a:lnTo>
                    <a:pt x="495992" y="24939"/>
                  </a:lnTo>
                  <a:cubicBezTo>
                    <a:pt x="498763" y="23092"/>
                    <a:pt x="501146" y="20450"/>
                    <a:pt x="504305" y="19397"/>
                  </a:cubicBezTo>
                  <a:cubicBezTo>
                    <a:pt x="507076" y="18473"/>
                    <a:pt x="510005" y="17932"/>
                    <a:pt x="512618" y="16626"/>
                  </a:cubicBezTo>
                  <a:cubicBezTo>
                    <a:pt x="515597" y="15137"/>
                    <a:pt x="517888" y="12437"/>
                    <a:pt x="520931" y="11084"/>
                  </a:cubicBezTo>
                  <a:cubicBezTo>
                    <a:pt x="526269" y="8711"/>
                    <a:pt x="532014" y="7389"/>
                    <a:pt x="537556" y="5542"/>
                  </a:cubicBezTo>
                  <a:cubicBezTo>
                    <a:pt x="549480" y="1567"/>
                    <a:pt x="543038" y="3479"/>
                    <a:pt x="556952" y="0"/>
                  </a:cubicBezTo>
                  <a:cubicBezTo>
                    <a:pt x="569883" y="924"/>
                    <a:pt x="582924" y="848"/>
                    <a:pt x="595745" y="2771"/>
                  </a:cubicBezTo>
                  <a:cubicBezTo>
                    <a:pt x="601522" y="3638"/>
                    <a:pt x="612371" y="8313"/>
                    <a:pt x="612371" y="8313"/>
                  </a:cubicBezTo>
                  <a:cubicBezTo>
                    <a:pt x="621976" y="17919"/>
                    <a:pt x="626778" y="18289"/>
                    <a:pt x="617912" y="36022"/>
                  </a:cubicBezTo>
                  <a:cubicBezTo>
                    <a:pt x="616606" y="38634"/>
                    <a:pt x="612212" y="37487"/>
                    <a:pt x="609600" y="38793"/>
                  </a:cubicBezTo>
                  <a:cubicBezTo>
                    <a:pt x="606621" y="40282"/>
                    <a:pt x="604330" y="42982"/>
                    <a:pt x="601287" y="44335"/>
                  </a:cubicBezTo>
                  <a:cubicBezTo>
                    <a:pt x="595949" y="46708"/>
                    <a:pt x="590203" y="48030"/>
                    <a:pt x="584661" y="49877"/>
                  </a:cubicBezTo>
                  <a:lnTo>
                    <a:pt x="576349" y="52648"/>
                  </a:lnTo>
                  <a:cubicBezTo>
                    <a:pt x="573578" y="53572"/>
                    <a:pt x="570466" y="53799"/>
                    <a:pt x="568036" y="55419"/>
                  </a:cubicBezTo>
                  <a:cubicBezTo>
                    <a:pt x="565265" y="57266"/>
                    <a:pt x="562766" y="59608"/>
                    <a:pt x="559723" y="60960"/>
                  </a:cubicBezTo>
                  <a:cubicBezTo>
                    <a:pt x="554385" y="63332"/>
                    <a:pt x="547958" y="63262"/>
                    <a:pt x="543098" y="66502"/>
                  </a:cubicBezTo>
                  <a:cubicBezTo>
                    <a:pt x="532355" y="73664"/>
                    <a:pt x="537944" y="70991"/>
                    <a:pt x="526472" y="74815"/>
                  </a:cubicBezTo>
                  <a:cubicBezTo>
                    <a:pt x="523701" y="76662"/>
                    <a:pt x="521203" y="79004"/>
                    <a:pt x="518160" y="80357"/>
                  </a:cubicBezTo>
                  <a:cubicBezTo>
                    <a:pt x="518133" y="80369"/>
                    <a:pt x="497392" y="87279"/>
                    <a:pt x="493221" y="88669"/>
                  </a:cubicBezTo>
                  <a:lnTo>
                    <a:pt x="484909" y="91440"/>
                  </a:lnTo>
                  <a:cubicBezTo>
                    <a:pt x="482138" y="92364"/>
                    <a:pt x="479026" y="92591"/>
                    <a:pt x="476596" y="94211"/>
                  </a:cubicBezTo>
                  <a:cubicBezTo>
                    <a:pt x="473825" y="96058"/>
                    <a:pt x="471326" y="98400"/>
                    <a:pt x="468283" y="99753"/>
                  </a:cubicBezTo>
                  <a:cubicBezTo>
                    <a:pt x="468280" y="99755"/>
                    <a:pt x="447503" y="106680"/>
                    <a:pt x="443345" y="108066"/>
                  </a:cubicBezTo>
                  <a:lnTo>
                    <a:pt x="435032" y="110837"/>
                  </a:lnTo>
                  <a:cubicBezTo>
                    <a:pt x="432261" y="112684"/>
                    <a:pt x="429699" y="114890"/>
                    <a:pt x="426720" y="116379"/>
                  </a:cubicBezTo>
                  <a:cubicBezTo>
                    <a:pt x="424108" y="117685"/>
                    <a:pt x="421215" y="118347"/>
                    <a:pt x="418407" y="119149"/>
                  </a:cubicBezTo>
                  <a:cubicBezTo>
                    <a:pt x="398466" y="124845"/>
                    <a:pt x="416360" y="118968"/>
                    <a:pt x="393469" y="124691"/>
                  </a:cubicBezTo>
                  <a:cubicBezTo>
                    <a:pt x="390635" y="125399"/>
                    <a:pt x="388007" y="126828"/>
                    <a:pt x="385156" y="127462"/>
                  </a:cubicBezTo>
                  <a:cubicBezTo>
                    <a:pt x="379672" y="128681"/>
                    <a:pt x="374073" y="129309"/>
                    <a:pt x="368531" y="130233"/>
                  </a:cubicBezTo>
                  <a:cubicBezTo>
                    <a:pt x="346364" y="129309"/>
                    <a:pt x="324163" y="128989"/>
                    <a:pt x="302029" y="127462"/>
                  </a:cubicBezTo>
                  <a:cubicBezTo>
                    <a:pt x="297330" y="127138"/>
                    <a:pt x="292718" y="125930"/>
                    <a:pt x="288174" y="124691"/>
                  </a:cubicBezTo>
                  <a:cubicBezTo>
                    <a:pt x="282538" y="123154"/>
                    <a:pt x="277366" y="119678"/>
                    <a:pt x="271549" y="119149"/>
                  </a:cubicBezTo>
                  <a:lnTo>
                    <a:pt x="241069" y="116379"/>
                  </a:lnTo>
                  <a:cubicBezTo>
                    <a:pt x="218902" y="117302"/>
                    <a:pt x="196697" y="117569"/>
                    <a:pt x="174567" y="119149"/>
                  </a:cubicBezTo>
                  <a:cubicBezTo>
                    <a:pt x="170768" y="119420"/>
                    <a:pt x="167096" y="120716"/>
                    <a:pt x="163483" y="121920"/>
                  </a:cubicBezTo>
                  <a:cubicBezTo>
                    <a:pt x="144152" y="128364"/>
                    <a:pt x="155441" y="125763"/>
                    <a:pt x="138545" y="133004"/>
                  </a:cubicBezTo>
                  <a:cubicBezTo>
                    <a:pt x="135860" y="134155"/>
                    <a:pt x="133003" y="134851"/>
                    <a:pt x="130232" y="135775"/>
                  </a:cubicBezTo>
                  <a:cubicBezTo>
                    <a:pt x="103444" y="155868"/>
                    <a:pt x="131985" y="136286"/>
                    <a:pt x="110836" y="146859"/>
                  </a:cubicBezTo>
                  <a:cubicBezTo>
                    <a:pt x="107857" y="148348"/>
                    <a:pt x="105502" y="150911"/>
                    <a:pt x="102523" y="152400"/>
                  </a:cubicBezTo>
                  <a:cubicBezTo>
                    <a:pt x="99911" y="153706"/>
                    <a:pt x="96823" y="153865"/>
                    <a:pt x="94211" y="155171"/>
                  </a:cubicBezTo>
                  <a:cubicBezTo>
                    <a:pt x="78021" y="163267"/>
                    <a:pt x="93835" y="158841"/>
                    <a:pt x="77585" y="163484"/>
                  </a:cubicBezTo>
                  <a:cubicBezTo>
                    <a:pt x="73923" y="164530"/>
                    <a:pt x="70149" y="165161"/>
                    <a:pt x="66501" y="166255"/>
                  </a:cubicBezTo>
                  <a:cubicBezTo>
                    <a:pt x="60906" y="167934"/>
                    <a:pt x="49876" y="171797"/>
                    <a:pt x="49876" y="171797"/>
                  </a:cubicBezTo>
                  <a:cubicBezTo>
                    <a:pt x="42450" y="171178"/>
                    <a:pt x="19630" y="171914"/>
                    <a:pt x="8312" y="166255"/>
                  </a:cubicBezTo>
                  <a:cubicBezTo>
                    <a:pt x="5334" y="164766"/>
                    <a:pt x="2771" y="162560"/>
                    <a:pt x="0" y="160713"/>
                  </a:cubicBezTo>
                  <a:cubicBezTo>
                    <a:pt x="924" y="151477"/>
                    <a:pt x="1360" y="142178"/>
                    <a:pt x="2771" y="133004"/>
                  </a:cubicBezTo>
                  <a:cubicBezTo>
                    <a:pt x="4618" y="120996"/>
                    <a:pt x="4616" y="126538"/>
                    <a:pt x="13854" y="121920"/>
                  </a:cubicBezTo>
                  <a:cubicBezTo>
                    <a:pt x="16833" y="120431"/>
                    <a:pt x="19124" y="117731"/>
                    <a:pt x="22167" y="116379"/>
                  </a:cubicBezTo>
                  <a:cubicBezTo>
                    <a:pt x="43603" y="106853"/>
                    <a:pt x="18473" y="112222"/>
                    <a:pt x="22167" y="110837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6" name="Forme libre 25"/>
            <p:cNvSpPr/>
            <p:nvPr/>
          </p:nvSpPr>
          <p:spPr>
            <a:xfrm rot="16728042">
              <a:off x="6828353" y="2795471"/>
              <a:ext cx="342774" cy="114307"/>
            </a:xfrm>
            <a:custGeom>
              <a:avLst/>
              <a:gdLst>
                <a:gd name="connsiteX0" fmla="*/ 22167 w 622588"/>
                <a:gd name="connsiteY0" fmla="*/ 110837 h 171797"/>
                <a:gd name="connsiteX1" fmla="*/ 44334 w 622588"/>
                <a:gd name="connsiteY1" fmla="*/ 108066 h 171797"/>
                <a:gd name="connsiteX2" fmla="*/ 66501 w 622588"/>
                <a:gd name="connsiteY2" fmla="*/ 102524 h 171797"/>
                <a:gd name="connsiteX3" fmla="*/ 91440 w 622588"/>
                <a:gd name="connsiteY3" fmla="*/ 91440 h 171797"/>
                <a:gd name="connsiteX4" fmla="*/ 99752 w 622588"/>
                <a:gd name="connsiteY4" fmla="*/ 88669 h 171797"/>
                <a:gd name="connsiteX5" fmla="*/ 124691 w 622588"/>
                <a:gd name="connsiteY5" fmla="*/ 72044 h 171797"/>
                <a:gd name="connsiteX6" fmla="*/ 133003 w 622588"/>
                <a:gd name="connsiteY6" fmla="*/ 66502 h 171797"/>
                <a:gd name="connsiteX7" fmla="*/ 157941 w 622588"/>
                <a:gd name="connsiteY7" fmla="*/ 58189 h 171797"/>
                <a:gd name="connsiteX8" fmla="*/ 166254 w 622588"/>
                <a:gd name="connsiteY8" fmla="*/ 55419 h 171797"/>
                <a:gd name="connsiteX9" fmla="*/ 216131 w 622588"/>
                <a:gd name="connsiteY9" fmla="*/ 58189 h 171797"/>
                <a:gd name="connsiteX10" fmla="*/ 232756 w 622588"/>
                <a:gd name="connsiteY10" fmla="*/ 63731 h 171797"/>
                <a:gd name="connsiteX11" fmla="*/ 241069 w 622588"/>
                <a:gd name="connsiteY11" fmla="*/ 66502 h 171797"/>
                <a:gd name="connsiteX12" fmla="*/ 257694 w 622588"/>
                <a:gd name="connsiteY12" fmla="*/ 77586 h 171797"/>
                <a:gd name="connsiteX13" fmla="*/ 266007 w 622588"/>
                <a:gd name="connsiteY13" fmla="*/ 80357 h 171797"/>
                <a:gd name="connsiteX14" fmla="*/ 274320 w 622588"/>
                <a:gd name="connsiteY14" fmla="*/ 85899 h 171797"/>
                <a:gd name="connsiteX15" fmla="*/ 290945 w 622588"/>
                <a:gd name="connsiteY15" fmla="*/ 91440 h 171797"/>
                <a:gd name="connsiteX16" fmla="*/ 307571 w 622588"/>
                <a:gd name="connsiteY16" fmla="*/ 96982 h 171797"/>
                <a:gd name="connsiteX17" fmla="*/ 315883 w 622588"/>
                <a:gd name="connsiteY17" fmla="*/ 99753 h 171797"/>
                <a:gd name="connsiteX18" fmla="*/ 332509 w 622588"/>
                <a:gd name="connsiteY18" fmla="*/ 102524 h 171797"/>
                <a:gd name="connsiteX19" fmla="*/ 396240 w 622588"/>
                <a:gd name="connsiteY19" fmla="*/ 94211 h 171797"/>
                <a:gd name="connsiteX20" fmla="*/ 404552 w 622588"/>
                <a:gd name="connsiteY20" fmla="*/ 91440 h 171797"/>
                <a:gd name="connsiteX21" fmla="*/ 412865 w 622588"/>
                <a:gd name="connsiteY21" fmla="*/ 88669 h 171797"/>
                <a:gd name="connsiteX22" fmla="*/ 429491 w 622588"/>
                <a:gd name="connsiteY22" fmla="*/ 77586 h 171797"/>
                <a:gd name="connsiteX23" fmla="*/ 437803 w 622588"/>
                <a:gd name="connsiteY23" fmla="*/ 72044 h 171797"/>
                <a:gd name="connsiteX24" fmla="*/ 446116 w 622588"/>
                <a:gd name="connsiteY24" fmla="*/ 63731 h 171797"/>
                <a:gd name="connsiteX25" fmla="*/ 454429 w 622588"/>
                <a:gd name="connsiteY25" fmla="*/ 58189 h 171797"/>
                <a:gd name="connsiteX26" fmla="*/ 471054 w 622588"/>
                <a:gd name="connsiteY26" fmla="*/ 41564 h 171797"/>
                <a:gd name="connsiteX27" fmla="*/ 495992 w 622588"/>
                <a:gd name="connsiteY27" fmla="*/ 24939 h 171797"/>
                <a:gd name="connsiteX28" fmla="*/ 504305 w 622588"/>
                <a:gd name="connsiteY28" fmla="*/ 19397 h 171797"/>
                <a:gd name="connsiteX29" fmla="*/ 512618 w 622588"/>
                <a:gd name="connsiteY29" fmla="*/ 16626 h 171797"/>
                <a:gd name="connsiteX30" fmla="*/ 520931 w 622588"/>
                <a:gd name="connsiteY30" fmla="*/ 11084 h 171797"/>
                <a:gd name="connsiteX31" fmla="*/ 537556 w 622588"/>
                <a:gd name="connsiteY31" fmla="*/ 5542 h 171797"/>
                <a:gd name="connsiteX32" fmla="*/ 556952 w 622588"/>
                <a:gd name="connsiteY32" fmla="*/ 0 h 171797"/>
                <a:gd name="connsiteX33" fmla="*/ 595745 w 622588"/>
                <a:gd name="connsiteY33" fmla="*/ 2771 h 171797"/>
                <a:gd name="connsiteX34" fmla="*/ 612371 w 622588"/>
                <a:gd name="connsiteY34" fmla="*/ 8313 h 171797"/>
                <a:gd name="connsiteX35" fmla="*/ 617912 w 622588"/>
                <a:gd name="connsiteY35" fmla="*/ 36022 h 171797"/>
                <a:gd name="connsiteX36" fmla="*/ 609600 w 622588"/>
                <a:gd name="connsiteY36" fmla="*/ 38793 h 171797"/>
                <a:gd name="connsiteX37" fmla="*/ 601287 w 622588"/>
                <a:gd name="connsiteY37" fmla="*/ 44335 h 171797"/>
                <a:gd name="connsiteX38" fmla="*/ 584661 w 622588"/>
                <a:gd name="connsiteY38" fmla="*/ 49877 h 171797"/>
                <a:gd name="connsiteX39" fmla="*/ 576349 w 622588"/>
                <a:gd name="connsiteY39" fmla="*/ 52648 h 171797"/>
                <a:gd name="connsiteX40" fmla="*/ 568036 w 622588"/>
                <a:gd name="connsiteY40" fmla="*/ 55419 h 171797"/>
                <a:gd name="connsiteX41" fmla="*/ 559723 w 622588"/>
                <a:gd name="connsiteY41" fmla="*/ 60960 h 171797"/>
                <a:gd name="connsiteX42" fmla="*/ 543098 w 622588"/>
                <a:gd name="connsiteY42" fmla="*/ 66502 h 171797"/>
                <a:gd name="connsiteX43" fmla="*/ 526472 w 622588"/>
                <a:gd name="connsiteY43" fmla="*/ 74815 h 171797"/>
                <a:gd name="connsiteX44" fmla="*/ 518160 w 622588"/>
                <a:gd name="connsiteY44" fmla="*/ 80357 h 171797"/>
                <a:gd name="connsiteX45" fmla="*/ 493221 w 622588"/>
                <a:gd name="connsiteY45" fmla="*/ 88669 h 171797"/>
                <a:gd name="connsiteX46" fmla="*/ 484909 w 622588"/>
                <a:gd name="connsiteY46" fmla="*/ 91440 h 171797"/>
                <a:gd name="connsiteX47" fmla="*/ 476596 w 622588"/>
                <a:gd name="connsiteY47" fmla="*/ 94211 h 171797"/>
                <a:gd name="connsiteX48" fmla="*/ 468283 w 622588"/>
                <a:gd name="connsiteY48" fmla="*/ 99753 h 171797"/>
                <a:gd name="connsiteX49" fmla="*/ 443345 w 622588"/>
                <a:gd name="connsiteY49" fmla="*/ 108066 h 171797"/>
                <a:gd name="connsiteX50" fmla="*/ 435032 w 622588"/>
                <a:gd name="connsiteY50" fmla="*/ 110837 h 171797"/>
                <a:gd name="connsiteX51" fmla="*/ 426720 w 622588"/>
                <a:gd name="connsiteY51" fmla="*/ 116379 h 171797"/>
                <a:gd name="connsiteX52" fmla="*/ 418407 w 622588"/>
                <a:gd name="connsiteY52" fmla="*/ 119149 h 171797"/>
                <a:gd name="connsiteX53" fmla="*/ 393469 w 622588"/>
                <a:gd name="connsiteY53" fmla="*/ 124691 h 171797"/>
                <a:gd name="connsiteX54" fmla="*/ 385156 w 622588"/>
                <a:gd name="connsiteY54" fmla="*/ 127462 h 171797"/>
                <a:gd name="connsiteX55" fmla="*/ 368531 w 622588"/>
                <a:gd name="connsiteY55" fmla="*/ 130233 h 171797"/>
                <a:gd name="connsiteX56" fmla="*/ 302029 w 622588"/>
                <a:gd name="connsiteY56" fmla="*/ 127462 h 171797"/>
                <a:gd name="connsiteX57" fmla="*/ 288174 w 622588"/>
                <a:gd name="connsiteY57" fmla="*/ 124691 h 171797"/>
                <a:gd name="connsiteX58" fmla="*/ 271549 w 622588"/>
                <a:gd name="connsiteY58" fmla="*/ 119149 h 171797"/>
                <a:gd name="connsiteX59" fmla="*/ 241069 w 622588"/>
                <a:gd name="connsiteY59" fmla="*/ 116379 h 171797"/>
                <a:gd name="connsiteX60" fmla="*/ 174567 w 622588"/>
                <a:gd name="connsiteY60" fmla="*/ 119149 h 171797"/>
                <a:gd name="connsiteX61" fmla="*/ 163483 w 622588"/>
                <a:gd name="connsiteY61" fmla="*/ 121920 h 171797"/>
                <a:gd name="connsiteX62" fmla="*/ 138545 w 622588"/>
                <a:gd name="connsiteY62" fmla="*/ 133004 h 171797"/>
                <a:gd name="connsiteX63" fmla="*/ 130232 w 622588"/>
                <a:gd name="connsiteY63" fmla="*/ 135775 h 171797"/>
                <a:gd name="connsiteX64" fmla="*/ 110836 w 622588"/>
                <a:gd name="connsiteY64" fmla="*/ 146859 h 171797"/>
                <a:gd name="connsiteX65" fmla="*/ 102523 w 622588"/>
                <a:gd name="connsiteY65" fmla="*/ 152400 h 171797"/>
                <a:gd name="connsiteX66" fmla="*/ 94211 w 622588"/>
                <a:gd name="connsiteY66" fmla="*/ 155171 h 171797"/>
                <a:gd name="connsiteX67" fmla="*/ 77585 w 622588"/>
                <a:gd name="connsiteY67" fmla="*/ 163484 h 171797"/>
                <a:gd name="connsiteX68" fmla="*/ 66501 w 622588"/>
                <a:gd name="connsiteY68" fmla="*/ 166255 h 171797"/>
                <a:gd name="connsiteX69" fmla="*/ 49876 w 622588"/>
                <a:gd name="connsiteY69" fmla="*/ 171797 h 171797"/>
                <a:gd name="connsiteX70" fmla="*/ 8312 w 622588"/>
                <a:gd name="connsiteY70" fmla="*/ 166255 h 171797"/>
                <a:gd name="connsiteX71" fmla="*/ 0 w 622588"/>
                <a:gd name="connsiteY71" fmla="*/ 160713 h 171797"/>
                <a:gd name="connsiteX72" fmla="*/ 2771 w 622588"/>
                <a:gd name="connsiteY72" fmla="*/ 133004 h 171797"/>
                <a:gd name="connsiteX73" fmla="*/ 13854 w 622588"/>
                <a:gd name="connsiteY73" fmla="*/ 121920 h 171797"/>
                <a:gd name="connsiteX74" fmla="*/ 22167 w 622588"/>
                <a:gd name="connsiteY74" fmla="*/ 116379 h 171797"/>
                <a:gd name="connsiteX75" fmla="*/ 22167 w 622588"/>
                <a:gd name="connsiteY75" fmla="*/ 110837 h 17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22588" h="171797">
                  <a:moveTo>
                    <a:pt x="22167" y="110837"/>
                  </a:moveTo>
                  <a:cubicBezTo>
                    <a:pt x="25861" y="109452"/>
                    <a:pt x="37015" y="109438"/>
                    <a:pt x="44334" y="108066"/>
                  </a:cubicBezTo>
                  <a:cubicBezTo>
                    <a:pt x="51820" y="106662"/>
                    <a:pt x="66501" y="102524"/>
                    <a:pt x="66501" y="102524"/>
                  </a:cubicBezTo>
                  <a:cubicBezTo>
                    <a:pt x="79675" y="93741"/>
                    <a:pt x="71654" y="98036"/>
                    <a:pt x="91440" y="91440"/>
                  </a:cubicBezTo>
                  <a:cubicBezTo>
                    <a:pt x="94211" y="90516"/>
                    <a:pt x="97322" y="90289"/>
                    <a:pt x="99752" y="88669"/>
                  </a:cubicBezTo>
                  <a:lnTo>
                    <a:pt x="124691" y="72044"/>
                  </a:lnTo>
                  <a:cubicBezTo>
                    <a:pt x="127462" y="70197"/>
                    <a:pt x="129844" y="67555"/>
                    <a:pt x="133003" y="66502"/>
                  </a:cubicBezTo>
                  <a:lnTo>
                    <a:pt x="157941" y="58189"/>
                  </a:lnTo>
                  <a:lnTo>
                    <a:pt x="166254" y="55419"/>
                  </a:lnTo>
                  <a:cubicBezTo>
                    <a:pt x="182880" y="56342"/>
                    <a:pt x="199608" y="56124"/>
                    <a:pt x="216131" y="58189"/>
                  </a:cubicBezTo>
                  <a:cubicBezTo>
                    <a:pt x="221927" y="58913"/>
                    <a:pt x="227214" y="61884"/>
                    <a:pt x="232756" y="63731"/>
                  </a:cubicBezTo>
                  <a:lnTo>
                    <a:pt x="241069" y="66502"/>
                  </a:lnTo>
                  <a:cubicBezTo>
                    <a:pt x="246611" y="70197"/>
                    <a:pt x="251375" y="75480"/>
                    <a:pt x="257694" y="77586"/>
                  </a:cubicBezTo>
                  <a:cubicBezTo>
                    <a:pt x="260465" y="78510"/>
                    <a:pt x="263394" y="79051"/>
                    <a:pt x="266007" y="80357"/>
                  </a:cubicBezTo>
                  <a:cubicBezTo>
                    <a:pt x="268986" y="81846"/>
                    <a:pt x="271277" y="84546"/>
                    <a:pt x="274320" y="85899"/>
                  </a:cubicBezTo>
                  <a:cubicBezTo>
                    <a:pt x="279658" y="88271"/>
                    <a:pt x="285403" y="89593"/>
                    <a:pt x="290945" y="91440"/>
                  </a:cubicBezTo>
                  <a:lnTo>
                    <a:pt x="307571" y="96982"/>
                  </a:lnTo>
                  <a:cubicBezTo>
                    <a:pt x="310342" y="97906"/>
                    <a:pt x="313002" y="99273"/>
                    <a:pt x="315883" y="99753"/>
                  </a:cubicBezTo>
                  <a:lnTo>
                    <a:pt x="332509" y="102524"/>
                  </a:lnTo>
                  <a:cubicBezTo>
                    <a:pt x="385442" y="99410"/>
                    <a:pt x="364694" y="104727"/>
                    <a:pt x="396240" y="94211"/>
                  </a:cubicBezTo>
                  <a:lnTo>
                    <a:pt x="404552" y="91440"/>
                  </a:lnTo>
                  <a:cubicBezTo>
                    <a:pt x="407323" y="90516"/>
                    <a:pt x="410435" y="90289"/>
                    <a:pt x="412865" y="88669"/>
                  </a:cubicBezTo>
                  <a:lnTo>
                    <a:pt x="429491" y="77586"/>
                  </a:lnTo>
                  <a:cubicBezTo>
                    <a:pt x="432262" y="75739"/>
                    <a:pt x="435448" y="74399"/>
                    <a:pt x="437803" y="72044"/>
                  </a:cubicBezTo>
                  <a:cubicBezTo>
                    <a:pt x="440574" y="69273"/>
                    <a:pt x="443106" y="66240"/>
                    <a:pt x="446116" y="63731"/>
                  </a:cubicBezTo>
                  <a:cubicBezTo>
                    <a:pt x="448674" y="61599"/>
                    <a:pt x="451940" y="60402"/>
                    <a:pt x="454429" y="58189"/>
                  </a:cubicBezTo>
                  <a:cubicBezTo>
                    <a:pt x="460287" y="52982"/>
                    <a:pt x="464533" y="45911"/>
                    <a:pt x="471054" y="41564"/>
                  </a:cubicBezTo>
                  <a:lnTo>
                    <a:pt x="495992" y="24939"/>
                  </a:lnTo>
                  <a:cubicBezTo>
                    <a:pt x="498763" y="23092"/>
                    <a:pt x="501146" y="20450"/>
                    <a:pt x="504305" y="19397"/>
                  </a:cubicBezTo>
                  <a:cubicBezTo>
                    <a:pt x="507076" y="18473"/>
                    <a:pt x="510005" y="17932"/>
                    <a:pt x="512618" y="16626"/>
                  </a:cubicBezTo>
                  <a:cubicBezTo>
                    <a:pt x="515597" y="15137"/>
                    <a:pt x="517888" y="12437"/>
                    <a:pt x="520931" y="11084"/>
                  </a:cubicBezTo>
                  <a:cubicBezTo>
                    <a:pt x="526269" y="8711"/>
                    <a:pt x="532014" y="7389"/>
                    <a:pt x="537556" y="5542"/>
                  </a:cubicBezTo>
                  <a:cubicBezTo>
                    <a:pt x="549480" y="1567"/>
                    <a:pt x="543038" y="3479"/>
                    <a:pt x="556952" y="0"/>
                  </a:cubicBezTo>
                  <a:cubicBezTo>
                    <a:pt x="569883" y="924"/>
                    <a:pt x="582924" y="848"/>
                    <a:pt x="595745" y="2771"/>
                  </a:cubicBezTo>
                  <a:cubicBezTo>
                    <a:pt x="601522" y="3638"/>
                    <a:pt x="612371" y="8313"/>
                    <a:pt x="612371" y="8313"/>
                  </a:cubicBezTo>
                  <a:cubicBezTo>
                    <a:pt x="621976" y="17919"/>
                    <a:pt x="626778" y="18289"/>
                    <a:pt x="617912" y="36022"/>
                  </a:cubicBezTo>
                  <a:cubicBezTo>
                    <a:pt x="616606" y="38634"/>
                    <a:pt x="612212" y="37487"/>
                    <a:pt x="609600" y="38793"/>
                  </a:cubicBezTo>
                  <a:cubicBezTo>
                    <a:pt x="606621" y="40282"/>
                    <a:pt x="604330" y="42982"/>
                    <a:pt x="601287" y="44335"/>
                  </a:cubicBezTo>
                  <a:cubicBezTo>
                    <a:pt x="595949" y="46708"/>
                    <a:pt x="590203" y="48030"/>
                    <a:pt x="584661" y="49877"/>
                  </a:cubicBezTo>
                  <a:lnTo>
                    <a:pt x="576349" y="52648"/>
                  </a:lnTo>
                  <a:cubicBezTo>
                    <a:pt x="573578" y="53572"/>
                    <a:pt x="570466" y="53799"/>
                    <a:pt x="568036" y="55419"/>
                  </a:cubicBezTo>
                  <a:cubicBezTo>
                    <a:pt x="565265" y="57266"/>
                    <a:pt x="562766" y="59608"/>
                    <a:pt x="559723" y="60960"/>
                  </a:cubicBezTo>
                  <a:cubicBezTo>
                    <a:pt x="554385" y="63332"/>
                    <a:pt x="547958" y="63262"/>
                    <a:pt x="543098" y="66502"/>
                  </a:cubicBezTo>
                  <a:cubicBezTo>
                    <a:pt x="532355" y="73664"/>
                    <a:pt x="537944" y="70991"/>
                    <a:pt x="526472" y="74815"/>
                  </a:cubicBezTo>
                  <a:cubicBezTo>
                    <a:pt x="523701" y="76662"/>
                    <a:pt x="521203" y="79004"/>
                    <a:pt x="518160" y="80357"/>
                  </a:cubicBezTo>
                  <a:cubicBezTo>
                    <a:pt x="518133" y="80369"/>
                    <a:pt x="497392" y="87279"/>
                    <a:pt x="493221" y="88669"/>
                  </a:cubicBezTo>
                  <a:lnTo>
                    <a:pt x="484909" y="91440"/>
                  </a:lnTo>
                  <a:cubicBezTo>
                    <a:pt x="482138" y="92364"/>
                    <a:pt x="479026" y="92591"/>
                    <a:pt x="476596" y="94211"/>
                  </a:cubicBezTo>
                  <a:cubicBezTo>
                    <a:pt x="473825" y="96058"/>
                    <a:pt x="471326" y="98400"/>
                    <a:pt x="468283" y="99753"/>
                  </a:cubicBezTo>
                  <a:cubicBezTo>
                    <a:pt x="468280" y="99755"/>
                    <a:pt x="447503" y="106680"/>
                    <a:pt x="443345" y="108066"/>
                  </a:cubicBezTo>
                  <a:lnTo>
                    <a:pt x="435032" y="110837"/>
                  </a:lnTo>
                  <a:cubicBezTo>
                    <a:pt x="432261" y="112684"/>
                    <a:pt x="429699" y="114890"/>
                    <a:pt x="426720" y="116379"/>
                  </a:cubicBezTo>
                  <a:cubicBezTo>
                    <a:pt x="424108" y="117685"/>
                    <a:pt x="421215" y="118347"/>
                    <a:pt x="418407" y="119149"/>
                  </a:cubicBezTo>
                  <a:cubicBezTo>
                    <a:pt x="398466" y="124845"/>
                    <a:pt x="416360" y="118968"/>
                    <a:pt x="393469" y="124691"/>
                  </a:cubicBezTo>
                  <a:cubicBezTo>
                    <a:pt x="390635" y="125399"/>
                    <a:pt x="388007" y="126828"/>
                    <a:pt x="385156" y="127462"/>
                  </a:cubicBezTo>
                  <a:cubicBezTo>
                    <a:pt x="379672" y="128681"/>
                    <a:pt x="374073" y="129309"/>
                    <a:pt x="368531" y="130233"/>
                  </a:cubicBezTo>
                  <a:cubicBezTo>
                    <a:pt x="346364" y="129309"/>
                    <a:pt x="324163" y="128989"/>
                    <a:pt x="302029" y="127462"/>
                  </a:cubicBezTo>
                  <a:cubicBezTo>
                    <a:pt x="297330" y="127138"/>
                    <a:pt x="292718" y="125930"/>
                    <a:pt x="288174" y="124691"/>
                  </a:cubicBezTo>
                  <a:cubicBezTo>
                    <a:pt x="282538" y="123154"/>
                    <a:pt x="277366" y="119678"/>
                    <a:pt x="271549" y="119149"/>
                  </a:cubicBezTo>
                  <a:lnTo>
                    <a:pt x="241069" y="116379"/>
                  </a:lnTo>
                  <a:cubicBezTo>
                    <a:pt x="218902" y="117302"/>
                    <a:pt x="196697" y="117569"/>
                    <a:pt x="174567" y="119149"/>
                  </a:cubicBezTo>
                  <a:cubicBezTo>
                    <a:pt x="170768" y="119420"/>
                    <a:pt x="167096" y="120716"/>
                    <a:pt x="163483" y="121920"/>
                  </a:cubicBezTo>
                  <a:cubicBezTo>
                    <a:pt x="144152" y="128364"/>
                    <a:pt x="155441" y="125763"/>
                    <a:pt x="138545" y="133004"/>
                  </a:cubicBezTo>
                  <a:cubicBezTo>
                    <a:pt x="135860" y="134155"/>
                    <a:pt x="133003" y="134851"/>
                    <a:pt x="130232" y="135775"/>
                  </a:cubicBezTo>
                  <a:cubicBezTo>
                    <a:pt x="103444" y="155868"/>
                    <a:pt x="131985" y="136286"/>
                    <a:pt x="110836" y="146859"/>
                  </a:cubicBezTo>
                  <a:cubicBezTo>
                    <a:pt x="107857" y="148348"/>
                    <a:pt x="105502" y="150911"/>
                    <a:pt x="102523" y="152400"/>
                  </a:cubicBezTo>
                  <a:cubicBezTo>
                    <a:pt x="99911" y="153706"/>
                    <a:pt x="96823" y="153865"/>
                    <a:pt x="94211" y="155171"/>
                  </a:cubicBezTo>
                  <a:cubicBezTo>
                    <a:pt x="78021" y="163267"/>
                    <a:pt x="93835" y="158841"/>
                    <a:pt x="77585" y="163484"/>
                  </a:cubicBezTo>
                  <a:cubicBezTo>
                    <a:pt x="73923" y="164530"/>
                    <a:pt x="70149" y="165161"/>
                    <a:pt x="66501" y="166255"/>
                  </a:cubicBezTo>
                  <a:cubicBezTo>
                    <a:pt x="60906" y="167934"/>
                    <a:pt x="49876" y="171797"/>
                    <a:pt x="49876" y="171797"/>
                  </a:cubicBezTo>
                  <a:cubicBezTo>
                    <a:pt x="42450" y="171178"/>
                    <a:pt x="19630" y="171914"/>
                    <a:pt x="8312" y="166255"/>
                  </a:cubicBezTo>
                  <a:cubicBezTo>
                    <a:pt x="5334" y="164766"/>
                    <a:pt x="2771" y="162560"/>
                    <a:pt x="0" y="160713"/>
                  </a:cubicBezTo>
                  <a:cubicBezTo>
                    <a:pt x="924" y="151477"/>
                    <a:pt x="1360" y="142178"/>
                    <a:pt x="2771" y="133004"/>
                  </a:cubicBezTo>
                  <a:cubicBezTo>
                    <a:pt x="4618" y="120996"/>
                    <a:pt x="4616" y="126538"/>
                    <a:pt x="13854" y="121920"/>
                  </a:cubicBezTo>
                  <a:cubicBezTo>
                    <a:pt x="16833" y="120431"/>
                    <a:pt x="19124" y="117731"/>
                    <a:pt x="22167" y="116379"/>
                  </a:cubicBezTo>
                  <a:cubicBezTo>
                    <a:pt x="43603" y="106853"/>
                    <a:pt x="18473" y="112222"/>
                    <a:pt x="22167" y="110837"/>
                  </a:cubicBezTo>
                  <a:close/>
                </a:path>
              </a:pathLst>
            </a:cu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</p:grpSp>
      <p:sp>
        <p:nvSpPr>
          <p:cNvPr id="143" name="Ellipse 142"/>
          <p:cNvSpPr/>
          <p:nvPr/>
        </p:nvSpPr>
        <p:spPr>
          <a:xfrm>
            <a:off x="291658" y="2165119"/>
            <a:ext cx="2267773" cy="170878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49" name="Forme libre 148"/>
          <p:cNvSpPr/>
          <p:nvPr/>
        </p:nvSpPr>
        <p:spPr>
          <a:xfrm rot="16728042">
            <a:off x="663137" y="2928895"/>
            <a:ext cx="1055310" cy="300581"/>
          </a:xfrm>
          <a:custGeom>
            <a:avLst/>
            <a:gdLst>
              <a:gd name="connsiteX0" fmla="*/ 22167 w 622588"/>
              <a:gd name="connsiteY0" fmla="*/ 110837 h 171797"/>
              <a:gd name="connsiteX1" fmla="*/ 44334 w 622588"/>
              <a:gd name="connsiteY1" fmla="*/ 108066 h 171797"/>
              <a:gd name="connsiteX2" fmla="*/ 66501 w 622588"/>
              <a:gd name="connsiteY2" fmla="*/ 102524 h 171797"/>
              <a:gd name="connsiteX3" fmla="*/ 91440 w 622588"/>
              <a:gd name="connsiteY3" fmla="*/ 91440 h 171797"/>
              <a:gd name="connsiteX4" fmla="*/ 99752 w 622588"/>
              <a:gd name="connsiteY4" fmla="*/ 88669 h 171797"/>
              <a:gd name="connsiteX5" fmla="*/ 124691 w 622588"/>
              <a:gd name="connsiteY5" fmla="*/ 72044 h 171797"/>
              <a:gd name="connsiteX6" fmla="*/ 133003 w 622588"/>
              <a:gd name="connsiteY6" fmla="*/ 66502 h 171797"/>
              <a:gd name="connsiteX7" fmla="*/ 157941 w 622588"/>
              <a:gd name="connsiteY7" fmla="*/ 58189 h 171797"/>
              <a:gd name="connsiteX8" fmla="*/ 166254 w 622588"/>
              <a:gd name="connsiteY8" fmla="*/ 55419 h 171797"/>
              <a:gd name="connsiteX9" fmla="*/ 216131 w 622588"/>
              <a:gd name="connsiteY9" fmla="*/ 58189 h 171797"/>
              <a:gd name="connsiteX10" fmla="*/ 232756 w 622588"/>
              <a:gd name="connsiteY10" fmla="*/ 63731 h 171797"/>
              <a:gd name="connsiteX11" fmla="*/ 241069 w 622588"/>
              <a:gd name="connsiteY11" fmla="*/ 66502 h 171797"/>
              <a:gd name="connsiteX12" fmla="*/ 257694 w 622588"/>
              <a:gd name="connsiteY12" fmla="*/ 77586 h 171797"/>
              <a:gd name="connsiteX13" fmla="*/ 266007 w 622588"/>
              <a:gd name="connsiteY13" fmla="*/ 80357 h 171797"/>
              <a:gd name="connsiteX14" fmla="*/ 274320 w 622588"/>
              <a:gd name="connsiteY14" fmla="*/ 85899 h 171797"/>
              <a:gd name="connsiteX15" fmla="*/ 290945 w 622588"/>
              <a:gd name="connsiteY15" fmla="*/ 91440 h 171797"/>
              <a:gd name="connsiteX16" fmla="*/ 307571 w 622588"/>
              <a:gd name="connsiteY16" fmla="*/ 96982 h 171797"/>
              <a:gd name="connsiteX17" fmla="*/ 315883 w 622588"/>
              <a:gd name="connsiteY17" fmla="*/ 99753 h 171797"/>
              <a:gd name="connsiteX18" fmla="*/ 332509 w 622588"/>
              <a:gd name="connsiteY18" fmla="*/ 102524 h 171797"/>
              <a:gd name="connsiteX19" fmla="*/ 396240 w 622588"/>
              <a:gd name="connsiteY19" fmla="*/ 94211 h 171797"/>
              <a:gd name="connsiteX20" fmla="*/ 404552 w 622588"/>
              <a:gd name="connsiteY20" fmla="*/ 91440 h 171797"/>
              <a:gd name="connsiteX21" fmla="*/ 412865 w 622588"/>
              <a:gd name="connsiteY21" fmla="*/ 88669 h 171797"/>
              <a:gd name="connsiteX22" fmla="*/ 429491 w 622588"/>
              <a:gd name="connsiteY22" fmla="*/ 77586 h 171797"/>
              <a:gd name="connsiteX23" fmla="*/ 437803 w 622588"/>
              <a:gd name="connsiteY23" fmla="*/ 72044 h 171797"/>
              <a:gd name="connsiteX24" fmla="*/ 446116 w 622588"/>
              <a:gd name="connsiteY24" fmla="*/ 63731 h 171797"/>
              <a:gd name="connsiteX25" fmla="*/ 454429 w 622588"/>
              <a:gd name="connsiteY25" fmla="*/ 58189 h 171797"/>
              <a:gd name="connsiteX26" fmla="*/ 471054 w 622588"/>
              <a:gd name="connsiteY26" fmla="*/ 41564 h 171797"/>
              <a:gd name="connsiteX27" fmla="*/ 495992 w 622588"/>
              <a:gd name="connsiteY27" fmla="*/ 24939 h 171797"/>
              <a:gd name="connsiteX28" fmla="*/ 504305 w 622588"/>
              <a:gd name="connsiteY28" fmla="*/ 19397 h 171797"/>
              <a:gd name="connsiteX29" fmla="*/ 512618 w 622588"/>
              <a:gd name="connsiteY29" fmla="*/ 16626 h 171797"/>
              <a:gd name="connsiteX30" fmla="*/ 520931 w 622588"/>
              <a:gd name="connsiteY30" fmla="*/ 11084 h 171797"/>
              <a:gd name="connsiteX31" fmla="*/ 537556 w 622588"/>
              <a:gd name="connsiteY31" fmla="*/ 5542 h 171797"/>
              <a:gd name="connsiteX32" fmla="*/ 556952 w 622588"/>
              <a:gd name="connsiteY32" fmla="*/ 0 h 171797"/>
              <a:gd name="connsiteX33" fmla="*/ 595745 w 622588"/>
              <a:gd name="connsiteY33" fmla="*/ 2771 h 171797"/>
              <a:gd name="connsiteX34" fmla="*/ 612371 w 622588"/>
              <a:gd name="connsiteY34" fmla="*/ 8313 h 171797"/>
              <a:gd name="connsiteX35" fmla="*/ 617912 w 622588"/>
              <a:gd name="connsiteY35" fmla="*/ 36022 h 171797"/>
              <a:gd name="connsiteX36" fmla="*/ 609600 w 622588"/>
              <a:gd name="connsiteY36" fmla="*/ 38793 h 171797"/>
              <a:gd name="connsiteX37" fmla="*/ 601287 w 622588"/>
              <a:gd name="connsiteY37" fmla="*/ 44335 h 171797"/>
              <a:gd name="connsiteX38" fmla="*/ 584661 w 622588"/>
              <a:gd name="connsiteY38" fmla="*/ 49877 h 171797"/>
              <a:gd name="connsiteX39" fmla="*/ 576349 w 622588"/>
              <a:gd name="connsiteY39" fmla="*/ 52648 h 171797"/>
              <a:gd name="connsiteX40" fmla="*/ 568036 w 622588"/>
              <a:gd name="connsiteY40" fmla="*/ 55419 h 171797"/>
              <a:gd name="connsiteX41" fmla="*/ 559723 w 622588"/>
              <a:gd name="connsiteY41" fmla="*/ 60960 h 171797"/>
              <a:gd name="connsiteX42" fmla="*/ 543098 w 622588"/>
              <a:gd name="connsiteY42" fmla="*/ 66502 h 171797"/>
              <a:gd name="connsiteX43" fmla="*/ 526472 w 622588"/>
              <a:gd name="connsiteY43" fmla="*/ 74815 h 171797"/>
              <a:gd name="connsiteX44" fmla="*/ 518160 w 622588"/>
              <a:gd name="connsiteY44" fmla="*/ 80357 h 171797"/>
              <a:gd name="connsiteX45" fmla="*/ 493221 w 622588"/>
              <a:gd name="connsiteY45" fmla="*/ 88669 h 171797"/>
              <a:gd name="connsiteX46" fmla="*/ 484909 w 622588"/>
              <a:gd name="connsiteY46" fmla="*/ 91440 h 171797"/>
              <a:gd name="connsiteX47" fmla="*/ 476596 w 622588"/>
              <a:gd name="connsiteY47" fmla="*/ 94211 h 171797"/>
              <a:gd name="connsiteX48" fmla="*/ 468283 w 622588"/>
              <a:gd name="connsiteY48" fmla="*/ 99753 h 171797"/>
              <a:gd name="connsiteX49" fmla="*/ 443345 w 622588"/>
              <a:gd name="connsiteY49" fmla="*/ 108066 h 171797"/>
              <a:gd name="connsiteX50" fmla="*/ 435032 w 622588"/>
              <a:gd name="connsiteY50" fmla="*/ 110837 h 171797"/>
              <a:gd name="connsiteX51" fmla="*/ 426720 w 622588"/>
              <a:gd name="connsiteY51" fmla="*/ 116379 h 171797"/>
              <a:gd name="connsiteX52" fmla="*/ 418407 w 622588"/>
              <a:gd name="connsiteY52" fmla="*/ 119149 h 171797"/>
              <a:gd name="connsiteX53" fmla="*/ 393469 w 622588"/>
              <a:gd name="connsiteY53" fmla="*/ 124691 h 171797"/>
              <a:gd name="connsiteX54" fmla="*/ 385156 w 622588"/>
              <a:gd name="connsiteY54" fmla="*/ 127462 h 171797"/>
              <a:gd name="connsiteX55" fmla="*/ 368531 w 622588"/>
              <a:gd name="connsiteY55" fmla="*/ 130233 h 171797"/>
              <a:gd name="connsiteX56" fmla="*/ 302029 w 622588"/>
              <a:gd name="connsiteY56" fmla="*/ 127462 h 171797"/>
              <a:gd name="connsiteX57" fmla="*/ 288174 w 622588"/>
              <a:gd name="connsiteY57" fmla="*/ 124691 h 171797"/>
              <a:gd name="connsiteX58" fmla="*/ 271549 w 622588"/>
              <a:gd name="connsiteY58" fmla="*/ 119149 h 171797"/>
              <a:gd name="connsiteX59" fmla="*/ 241069 w 622588"/>
              <a:gd name="connsiteY59" fmla="*/ 116379 h 171797"/>
              <a:gd name="connsiteX60" fmla="*/ 174567 w 622588"/>
              <a:gd name="connsiteY60" fmla="*/ 119149 h 171797"/>
              <a:gd name="connsiteX61" fmla="*/ 163483 w 622588"/>
              <a:gd name="connsiteY61" fmla="*/ 121920 h 171797"/>
              <a:gd name="connsiteX62" fmla="*/ 138545 w 622588"/>
              <a:gd name="connsiteY62" fmla="*/ 133004 h 171797"/>
              <a:gd name="connsiteX63" fmla="*/ 130232 w 622588"/>
              <a:gd name="connsiteY63" fmla="*/ 135775 h 171797"/>
              <a:gd name="connsiteX64" fmla="*/ 110836 w 622588"/>
              <a:gd name="connsiteY64" fmla="*/ 146859 h 171797"/>
              <a:gd name="connsiteX65" fmla="*/ 102523 w 622588"/>
              <a:gd name="connsiteY65" fmla="*/ 152400 h 171797"/>
              <a:gd name="connsiteX66" fmla="*/ 94211 w 622588"/>
              <a:gd name="connsiteY66" fmla="*/ 155171 h 171797"/>
              <a:gd name="connsiteX67" fmla="*/ 77585 w 622588"/>
              <a:gd name="connsiteY67" fmla="*/ 163484 h 171797"/>
              <a:gd name="connsiteX68" fmla="*/ 66501 w 622588"/>
              <a:gd name="connsiteY68" fmla="*/ 166255 h 171797"/>
              <a:gd name="connsiteX69" fmla="*/ 49876 w 622588"/>
              <a:gd name="connsiteY69" fmla="*/ 171797 h 171797"/>
              <a:gd name="connsiteX70" fmla="*/ 8312 w 622588"/>
              <a:gd name="connsiteY70" fmla="*/ 166255 h 171797"/>
              <a:gd name="connsiteX71" fmla="*/ 0 w 622588"/>
              <a:gd name="connsiteY71" fmla="*/ 160713 h 171797"/>
              <a:gd name="connsiteX72" fmla="*/ 2771 w 622588"/>
              <a:gd name="connsiteY72" fmla="*/ 133004 h 171797"/>
              <a:gd name="connsiteX73" fmla="*/ 13854 w 622588"/>
              <a:gd name="connsiteY73" fmla="*/ 121920 h 171797"/>
              <a:gd name="connsiteX74" fmla="*/ 22167 w 622588"/>
              <a:gd name="connsiteY74" fmla="*/ 116379 h 171797"/>
              <a:gd name="connsiteX75" fmla="*/ 22167 w 622588"/>
              <a:gd name="connsiteY75" fmla="*/ 110837 h 171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622588" h="171797">
                <a:moveTo>
                  <a:pt x="22167" y="110837"/>
                </a:moveTo>
                <a:cubicBezTo>
                  <a:pt x="25861" y="109452"/>
                  <a:pt x="37015" y="109438"/>
                  <a:pt x="44334" y="108066"/>
                </a:cubicBezTo>
                <a:cubicBezTo>
                  <a:pt x="51820" y="106662"/>
                  <a:pt x="66501" y="102524"/>
                  <a:pt x="66501" y="102524"/>
                </a:cubicBezTo>
                <a:cubicBezTo>
                  <a:pt x="79675" y="93741"/>
                  <a:pt x="71654" y="98036"/>
                  <a:pt x="91440" y="91440"/>
                </a:cubicBezTo>
                <a:cubicBezTo>
                  <a:pt x="94211" y="90516"/>
                  <a:pt x="97322" y="90289"/>
                  <a:pt x="99752" y="88669"/>
                </a:cubicBezTo>
                <a:lnTo>
                  <a:pt x="124691" y="72044"/>
                </a:lnTo>
                <a:cubicBezTo>
                  <a:pt x="127462" y="70197"/>
                  <a:pt x="129844" y="67555"/>
                  <a:pt x="133003" y="66502"/>
                </a:cubicBezTo>
                <a:lnTo>
                  <a:pt x="157941" y="58189"/>
                </a:lnTo>
                <a:lnTo>
                  <a:pt x="166254" y="55419"/>
                </a:lnTo>
                <a:cubicBezTo>
                  <a:pt x="182880" y="56342"/>
                  <a:pt x="199608" y="56124"/>
                  <a:pt x="216131" y="58189"/>
                </a:cubicBezTo>
                <a:cubicBezTo>
                  <a:pt x="221927" y="58913"/>
                  <a:pt x="227214" y="61884"/>
                  <a:pt x="232756" y="63731"/>
                </a:cubicBezTo>
                <a:lnTo>
                  <a:pt x="241069" y="66502"/>
                </a:lnTo>
                <a:cubicBezTo>
                  <a:pt x="246611" y="70197"/>
                  <a:pt x="251375" y="75480"/>
                  <a:pt x="257694" y="77586"/>
                </a:cubicBezTo>
                <a:cubicBezTo>
                  <a:pt x="260465" y="78510"/>
                  <a:pt x="263394" y="79051"/>
                  <a:pt x="266007" y="80357"/>
                </a:cubicBezTo>
                <a:cubicBezTo>
                  <a:pt x="268986" y="81846"/>
                  <a:pt x="271277" y="84546"/>
                  <a:pt x="274320" y="85899"/>
                </a:cubicBezTo>
                <a:cubicBezTo>
                  <a:pt x="279658" y="88271"/>
                  <a:pt x="285403" y="89593"/>
                  <a:pt x="290945" y="91440"/>
                </a:cubicBezTo>
                <a:lnTo>
                  <a:pt x="307571" y="96982"/>
                </a:lnTo>
                <a:cubicBezTo>
                  <a:pt x="310342" y="97906"/>
                  <a:pt x="313002" y="99273"/>
                  <a:pt x="315883" y="99753"/>
                </a:cubicBezTo>
                <a:lnTo>
                  <a:pt x="332509" y="102524"/>
                </a:lnTo>
                <a:cubicBezTo>
                  <a:pt x="385442" y="99410"/>
                  <a:pt x="364694" y="104727"/>
                  <a:pt x="396240" y="94211"/>
                </a:cubicBezTo>
                <a:lnTo>
                  <a:pt x="404552" y="91440"/>
                </a:lnTo>
                <a:cubicBezTo>
                  <a:pt x="407323" y="90516"/>
                  <a:pt x="410435" y="90289"/>
                  <a:pt x="412865" y="88669"/>
                </a:cubicBezTo>
                <a:lnTo>
                  <a:pt x="429491" y="77586"/>
                </a:lnTo>
                <a:cubicBezTo>
                  <a:pt x="432262" y="75739"/>
                  <a:pt x="435448" y="74399"/>
                  <a:pt x="437803" y="72044"/>
                </a:cubicBezTo>
                <a:cubicBezTo>
                  <a:pt x="440574" y="69273"/>
                  <a:pt x="443106" y="66240"/>
                  <a:pt x="446116" y="63731"/>
                </a:cubicBezTo>
                <a:cubicBezTo>
                  <a:pt x="448674" y="61599"/>
                  <a:pt x="451940" y="60402"/>
                  <a:pt x="454429" y="58189"/>
                </a:cubicBezTo>
                <a:cubicBezTo>
                  <a:pt x="460287" y="52982"/>
                  <a:pt x="464533" y="45911"/>
                  <a:pt x="471054" y="41564"/>
                </a:cubicBezTo>
                <a:lnTo>
                  <a:pt x="495992" y="24939"/>
                </a:lnTo>
                <a:cubicBezTo>
                  <a:pt x="498763" y="23092"/>
                  <a:pt x="501146" y="20450"/>
                  <a:pt x="504305" y="19397"/>
                </a:cubicBezTo>
                <a:cubicBezTo>
                  <a:pt x="507076" y="18473"/>
                  <a:pt x="510005" y="17932"/>
                  <a:pt x="512618" y="16626"/>
                </a:cubicBezTo>
                <a:cubicBezTo>
                  <a:pt x="515597" y="15137"/>
                  <a:pt x="517888" y="12437"/>
                  <a:pt x="520931" y="11084"/>
                </a:cubicBezTo>
                <a:cubicBezTo>
                  <a:pt x="526269" y="8711"/>
                  <a:pt x="532014" y="7389"/>
                  <a:pt x="537556" y="5542"/>
                </a:cubicBezTo>
                <a:cubicBezTo>
                  <a:pt x="549480" y="1567"/>
                  <a:pt x="543038" y="3479"/>
                  <a:pt x="556952" y="0"/>
                </a:cubicBezTo>
                <a:cubicBezTo>
                  <a:pt x="569883" y="924"/>
                  <a:pt x="582924" y="848"/>
                  <a:pt x="595745" y="2771"/>
                </a:cubicBezTo>
                <a:cubicBezTo>
                  <a:pt x="601522" y="3638"/>
                  <a:pt x="612371" y="8313"/>
                  <a:pt x="612371" y="8313"/>
                </a:cubicBezTo>
                <a:cubicBezTo>
                  <a:pt x="621976" y="17919"/>
                  <a:pt x="626778" y="18289"/>
                  <a:pt x="617912" y="36022"/>
                </a:cubicBezTo>
                <a:cubicBezTo>
                  <a:pt x="616606" y="38634"/>
                  <a:pt x="612212" y="37487"/>
                  <a:pt x="609600" y="38793"/>
                </a:cubicBezTo>
                <a:cubicBezTo>
                  <a:pt x="606621" y="40282"/>
                  <a:pt x="604330" y="42982"/>
                  <a:pt x="601287" y="44335"/>
                </a:cubicBezTo>
                <a:cubicBezTo>
                  <a:pt x="595949" y="46708"/>
                  <a:pt x="590203" y="48030"/>
                  <a:pt x="584661" y="49877"/>
                </a:cubicBezTo>
                <a:lnTo>
                  <a:pt x="576349" y="52648"/>
                </a:lnTo>
                <a:cubicBezTo>
                  <a:pt x="573578" y="53572"/>
                  <a:pt x="570466" y="53799"/>
                  <a:pt x="568036" y="55419"/>
                </a:cubicBezTo>
                <a:cubicBezTo>
                  <a:pt x="565265" y="57266"/>
                  <a:pt x="562766" y="59608"/>
                  <a:pt x="559723" y="60960"/>
                </a:cubicBezTo>
                <a:cubicBezTo>
                  <a:pt x="554385" y="63332"/>
                  <a:pt x="547958" y="63262"/>
                  <a:pt x="543098" y="66502"/>
                </a:cubicBezTo>
                <a:cubicBezTo>
                  <a:pt x="532355" y="73664"/>
                  <a:pt x="537944" y="70991"/>
                  <a:pt x="526472" y="74815"/>
                </a:cubicBezTo>
                <a:cubicBezTo>
                  <a:pt x="523701" y="76662"/>
                  <a:pt x="521203" y="79004"/>
                  <a:pt x="518160" y="80357"/>
                </a:cubicBezTo>
                <a:cubicBezTo>
                  <a:pt x="518133" y="80369"/>
                  <a:pt x="497392" y="87279"/>
                  <a:pt x="493221" y="88669"/>
                </a:cubicBezTo>
                <a:lnTo>
                  <a:pt x="484909" y="91440"/>
                </a:lnTo>
                <a:cubicBezTo>
                  <a:pt x="482138" y="92364"/>
                  <a:pt x="479026" y="92591"/>
                  <a:pt x="476596" y="94211"/>
                </a:cubicBezTo>
                <a:cubicBezTo>
                  <a:pt x="473825" y="96058"/>
                  <a:pt x="471326" y="98400"/>
                  <a:pt x="468283" y="99753"/>
                </a:cubicBezTo>
                <a:cubicBezTo>
                  <a:pt x="468280" y="99755"/>
                  <a:pt x="447503" y="106680"/>
                  <a:pt x="443345" y="108066"/>
                </a:cubicBezTo>
                <a:lnTo>
                  <a:pt x="435032" y="110837"/>
                </a:lnTo>
                <a:cubicBezTo>
                  <a:pt x="432261" y="112684"/>
                  <a:pt x="429699" y="114890"/>
                  <a:pt x="426720" y="116379"/>
                </a:cubicBezTo>
                <a:cubicBezTo>
                  <a:pt x="424108" y="117685"/>
                  <a:pt x="421215" y="118347"/>
                  <a:pt x="418407" y="119149"/>
                </a:cubicBezTo>
                <a:cubicBezTo>
                  <a:pt x="398466" y="124845"/>
                  <a:pt x="416360" y="118968"/>
                  <a:pt x="393469" y="124691"/>
                </a:cubicBezTo>
                <a:cubicBezTo>
                  <a:pt x="390635" y="125399"/>
                  <a:pt x="388007" y="126828"/>
                  <a:pt x="385156" y="127462"/>
                </a:cubicBezTo>
                <a:cubicBezTo>
                  <a:pt x="379672" y="128681"/>
                  <a:pt x="374073" y="129309"/>
                  <a:pt x="368531" y="130233"/>
                </a:cubicBezTo>
                <a:cubicBezTo>
                  <a:pt x="346364" y="129309"/>
                  <a:pt x="324163" y="128989"/>
                  <a:pt x="302029" y="127462"/>
                </a:cubicBezTo>
                <a:cubicBezTo>
                  <a:pt x="297330" y="127138"/>
                  <a:pt x="292718" y="125930"/>
                  <a:pt x="288174" y="124691"/>
                </a:cubicBezTo>
                <a:cubicBezTo>
                  <a:pt x="282538" y="123154"/>
                  <a:pt x="277366" y="119678"/>
                  <a:pt x="271549" y="119149"/>
                </a:cubicBezTo>
                <a:lnTo>
                  <a:pt x="241069" y="116379"/>
                </a:lnTo>
                <a:cubicBezTo>
                  <a:pt x="218902" y="117302"/>
                  <a:pt x="196697" y="117569"/>
                  <a:pt x="174567" y="119149"/>
                </a:cubicBezTo>
                <a:cubicBezTo>
                  <a:pt x="170768" y="119420"/>
                  <a:pt x="167096" y="120716"/>
                  <a:pt x="163483" y="121920"/>
                </a:cubicBezTo>
                <a:cubicBezTo>
                  <a:pt x="144152" y="128364"/>
                  <a:pt x="155441" y="125763"/>
                  <a:pt x="138545" y="133004"/>
                </a:cubicBezTo>
                <a:cubicBezTo>
                  <a:pt x="135860" y="134155"/>
                  <a:pt x="133003" y="134851"/>
                  <a:pt x="130232" y="135775"/>
                </a:cubicBezTo>
                <a:cubicBezTo>
                  <a:pt x="103444" y="155868"/>
                  <a:pt x="131985" y="136286"/>
                  <a:pt x="110836" y="146859"/>
                </a:cubicBezTo>
                <a:cubicBezTo>
                  <a:pt x="107857" y="148348"/>
                  <a:pt x="105502" y="150911"/>
                  <a:pt x="102523" y="152400"/>
                </a:cubicBezTo>
                <a:cubicBezTo>
                  <a:pt x="99911" y="153706"/>
                  <a:pt x="96823" y="153865"/>
                  <a:pt x="94211" y="155171"/>
                </a:cubicBezTo>
                <a:cubicBezTo>
                  <a:pt x="78021" y="163267"/>
                  <a:pt x="93835" y="158841"/>
                  <a:pt x="77585" y="163484"/>
                </a:cubicBezTo>
                <a:cubicBezTo>
                  <a:pt x="73923" y="164530"/>
                  <a:pt x="70149" y="165161"/>
                  <a:pt x="66501" y="166255"/>
                </a:cubicBezTo>
                <a:cubicBezTo>
                  <a:pt x="60906" y="167934"/>
                  <a:pt x="49876" y="171797"/>
                  <a:pt x="49876" y="171797"/>
                </a:cubicBezTo>
                <a:cubicBezTo>
                  <a:pt x="42450" y="171178"/>
                  <a:pt x="19630" y="171914"/>
                  <a:pt x="8312" y="166255"/>
                </a:cubicBezTo>
                <a:cubicBezTo>
                  <a:pt x="5334" y="164766"/>
                  <a:pt x="2771" y="162560"/>
                  <a:pt x="0" y="160713"/>
                </a:cubicBezTo>
                <a:cubicBezTo>
                  <a:pt x="924" y="151477"/>
                  <a:pt x="1360" y="142178"/>
                  <a:pt x="2771" y="133004"/>
                </a:cubicBezTo>
                <a:cubicBezTo>
                  <a:pt x="4618" y="120996"/>
                  <a:pt x="4616" y="126538"/>
                  <a:pt x="13854" y="121920"/>
                </a:cubicBezTo>
                <a:cubicBezTo>
                  <a:pt x="16833" y="120431"/>
                  <a:pt x="19124" y="117731"/>
                  <a:pt x="22167" y="116379"/>
                </a:cubicBezTo>
                <a:cubicBezTo>
                  <a:pt x="43603" y="106853"/>
                  <a:pt x="18473" y="112222"/>
                  <a:pt x="22167" y="110837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>
              <a:solidFill>
                <a:srgbClr val="0070C0"/>
              </a:solidFill>
            </a:endParaRPr>
          </a:p>
        </p:txBody>
      </p:sp>
      <p:sp>
        <p:nvSpPr>
          <p:cNvPr id="150" name="Forme libre 149"/>
          <p:cNvSpPr/>
          <p:nvPr/>
        </p:nvSpPr>
        <p:spPr>
          <a:xfrm rot="4565558" flipH="1">
            <a:off x="824024" y="2928893"/>
            <a:ext cx="1055310" cy="300581"/>
          </a:xfrm>
          <a:custGeom>
            <a:avLst/>
            <a:gdLst>
              <a:gd name="connsiteX0" fmla="*/ 22167 w 622588"/>
              <a:gd name="connsiteY0" fmla="*/ 110837 h 171797"/>
              <a:gd name="connsiteX1" fmla="*/ 44334 w 622588"/>
              <a:gd name="connsiteY1" fmla="*/ 108066 h 171797"/>
              <a:gd name="connsiteX2" fmla="*/ 66501 w 622588"/>
              <a:gd name="connsiteY2" fmla="*/ 102524 h 171797"/>
              <a:gd name="connsiteX3" fmla="*/ 91440 w 622588"/>
              <a:gd name="connsiteY3" fmla="*/ 91440 h 171797"/>
              <a:gd name="connsiteX4" fmla="*/ 99752 w 622588"/>
              <a:gd name="connsiteY4" fmla="*/ 88669 h 171797"/>
              <a:gd name="connsiteX5" fmla="*/ 124691 w 622588"/>
              <a:gd name="connsiteY5" fmla="*/ 72044 h 171797"/>
              <a:gd name="connsiteX6" fmla="*/ 133003 w 622588"/>
              <a:gd name="connsiteY6" fmla="*/ 66502 h 171797"/>
              <a:gd name="connsiteX7" fmla="*/ 157941 w 622588"/>
              <a:gd name="connsiteY7" fmla="*/ 58189 h 171797"/>
              <a:gd name="connsiteX8" fmla="*/ 166254 w 622588"/>
              <a:gd name="connsiteY8" fmla="*/ 55419 h 171797"/>
              <a:gd name="connsiteX9" fmla="*/ 216131 w 622588"/>
              <a:gd name="connsiteY9" fmla="*/ 58189 h 171797"/>
              <a:gd name="connsiteX10" fmla="*/ 232756 w 622588"/>
              <a:gd name="connsiteY10" fmla="*/ 63731 h 171797"/>
              <a:gd name="connsiteX11" fmla="*/ 241069 w 622588"/>
              <a:gd name="connsiteY11" fmla="*/ 66502 h 171797"/>
              <a:gd name="connsiteX12" fmla="*/ 257694 w 622588"/>
              <a:gd name="connsiteY12" fmla="*/ 77586 h 171797"/>
              <a:gd name="connsiteX13" fmla="*/ 266007 w 622588"/>
              <a:gd name="connsiteY13" fmla="*/ 80357 h 171797"/>
              <a:gd name="connsiteX14" fmla="*/ 274320 w 622588"/>
              <a:gd name="connsiteY14" fmla="*/ 85899 h 171797"/>
              <a:gd name="connsiteX15" fmla="*/ 290945 w 622588"/>
              <a:gd name="connsiteY15" fmla="*/ 91440 h 171797"/>
              <a:gd name="connsiteX16" fmla="*/ 307571 w 622588"/>
              <a:gd name="connsiteY16" fmla="*/ 96982 h 171797"/>
              <a:gd name="connsiteX17" fmla="*/ 315883 w 622588"/>
              <a:gd name="connsiteY17" fmla="*/ 99753 h 171797"/>
              <a:gd name="connsiteX18" fmla="*/ 332509 w 622588"/>
              <a:gd name="connsiteY18" fmla="*/ 102524 h 171797"/>
              <a:gd name="connsiteX19" fmla="*/ 396240 w 622588"/>
              <a:gd name="connsiteY19" fmla="*/ 94211 h 171797"/>
              <a:gd name="connsiteX20" fmla="*/ 404552 w 622588"/>
              <a:gd name="connsiteY20" fmla="*/ 91440 h 171797"/>
              <a:gd name="connsiteX21" fmla="*/ 412865 w 622588"/>
              <a:gd name="connsiteY21" fmla="*/ 88669 h 171797"/>
              <a:gd name="connsiteX22" fmla="*/ 429491 w 622588"/>
              <a:gd name="connsiteY22" fmla="*/ 77586 h 171797"/>
              <a:gd name="connsiteX23" fmla="*/ 437803 w 622588"/>
              <a:gd name="connsiteY23" fmla="*/ 72044 h 171797"/>
              <a:gd name="connsiteX24" fmla="*/ 446116 w 622588"/>
              <a:gd name="connsiteY24" fmla="*/ 63731 h 171797"/>
              <a:gd name="connsiteX25" fmla="*/ 454429 w 622588"/>
              <a:gd name="connsiteY25" fmla="*/ 58189 h 171797"/>
              <a:gd name="connsiteX26" fmla="*/ 471054 w 622588"/>
              <a:gd name="connsiteY26" fmla="*/ 41564 h 171797"/>
              <a:gd name="connsiteX27" fmla="*/ 495992 w 622588"/>
              <a:gd name="connsiteY27" fmla="*/ 24939 h 171797"/>
              <a:gd name="connsiteX28" fmla="*/ 504305 w 622588"/>
              <a:gd name="connsiteY28" fmla="*/ 19397 h 171797"/>
              <a:gd name="connsiteX29" fmla="*/ 512618 w 622588"/>
              <a:gd name="connsiteY29" fmla="*/ 16626 h 171797"/>
              <a:gd name="connsiteX30" fmla="*/ 520931 w 622588"/>
              <a:gd name="connsiteY30" fmla="*/ 11084 h 171797"/>
              <a:gd name="connsiteX31" fmla="*/ 537556 w 622588"/>
              <a:gd name="connsiteY31" fmla="*/ 5542 h 171797"/>
              <a:gd name="connsiteX32" fmla="*/ 556952 w 622588"/>
              <a:gd name="connsiteY32" fmla="*/ 0 h 171797"/>
              <a:gd name="connsiteX33" fmla="*/ 595745 w 622588"/>
              <a:gd name="connsiteY33" fmla="*/ 2771 h 171797"/>
              <a:gd name="connsiteX34" fmla="*/ 612371 w 622588"/>
              <a:gd name="connsiteY34" fmla="*/ 8313 h 171797"/>
              <a:gd name="connsiteX35" fmla="*/ 617912 w 622588"/>
              <a:gd name="connsiteY35" fmla="*/ 36022 h 171797"/>
              <a:gd name="connsiteX36" fmla="*/ 609600 w 622588"/>
              <a:gd name="connsiteY36" fmla="*/ 38793 h 171797"/>
              <a:gd name="connsiteX37" fmla="*/ 601287 w 622588"/>
              <a:gd name="connsiteY37" fmla="*/ 44335 h 171797"/>
              <a:gd name="connsiteX38" fmla="*/ 584661 w 622588"/>
              <a:gd name="connsiteY38" fmla="*/ 49877 h 171797"/>
              <a:gd name="connsiteX39" fmla="*/ 576349 w 622588"/>
              <a:gd name="connsiteY39" fmla="*/ 52648 h 171797"/>
              <a:gd name="connsiteX40" fmla="*/ 568036 w 622588"/>
              <a:gd name="connsiteY40" fmla="*/ 55419 h 171797"/>
              <a:gd name="connsiteX41" fmla="*/ 559723 w 622588"/>
              <a:gd name="connsiteY41" fmla="*/ 60960 h 171797"/>
              <a:gd name="connsiteX42" fmla="*/ 543098 w 622588"/>
              <a:gd name="connsiteY42" fmla="*/ 66502 h 171797"/>
              <a:gd name="connsiteX43" fmla="*/ 526472 w 622588"/>
              <a:gd name="connsiteY43" fmla="*/ 74815 h 171797"/>
              <a:gd name="connsiteX44" fmla="*/ 518160 w 622588"/>
              <a:gd name="connsiteY44" fmla="*/ 80357 h 171797"/>
              <a:gd name="connsiteX45" fmla="*/ 493221 w 622588"/>
              <a:gd name="connsiteY45" fmla="*/ 88669 h 171797"/>
              <a:gd name="connsiteX46" fmla="*/ 484909 w 622588"/>
              <a:gd name="connsiteY46" fmla="*/ 91440 h 171797"/>
              <a:gd name="connsiteX47" fmla="*/ 476596 w 622588"/>
              <a:gd name="connsiteY47" fmla="*/ 94211 h 171797"/>
              <a:gd name="connsiteX48" fmla="*/ 468283 w 622588"/>
              <a:gd name="connsiteY48" fmla="*/ 99753 h 171797"/>
              <a:gd name="connsiteX49" fmla="*/ 443345 w 622588"/>
              <a:gd name="connsiteY49" fmla="*/ 108066 h 171797"/>
              <a:gd name="connsiteX50" fmla="*/ 435032 w 622588"/>
              <a:gd name="connsiteY50" fmla="*/ 110837 h 171797"/>
              <a:gd name="connsiteX51" fmla="*/ 426720 w 622588"/>
              <a:gd name="connsiteY51" fmla="*/ 116379 h 171797"/>
              <a:gd name="connsiteX52" fmla="*/ 418407 w 622588"/>
              <a:gd name="connsiteY52" fmla="*/ 119149 h 171797"/>
              <a:gd name="connsiteX53" fmla="*/ 393469 w 622588"/>
              <a:gd name="connsiteY53" fmla="*/ 124691 h 171797"/>
              <a:gd name="connsiteX54" fmla="*/ 385156 w 622588"/>
              <a:gd name="connsiteY54" fmla="*/ 127462 h 171797"/>
              <a:gd name="connsiteX55" fmla="*/ 368531 w 622588"/>
              <a:gd name="connsiteY55" fmla="*/ 130233 h 171797"/>
              <a:gd name="connsiteX56" fmla="*/ 302029 w 622588"/>
              <a:gd name="connsiteY56" fmla="*/ 127462 h 171797"/>
              <a:gd name="connsiteX57" fmla="*/ 288174 w 622588"/>
              <a:gd name="connsiteY57" fmla="*/ 124691 h 171797"/>
              <a:gd name="connsiteX58" fmla="*/ 271549 w 622588"/>
              <a:gd name="connsiteY58" fmla="*/ 119149 h 171797"/>
              <a:gd name="connsiteX59" fmla="*/ 241069 w 622588"/>
              <a:gd name="connsiteY59" fmla="*/ 116379 h 171797"/>
              <a:gd name="connsiteX60" fmla="*/ 174567 w 622588"/>
              <a:gd name="connsiteY60" fmla="*/ 119149 h 171797"/>
              <a:gd name="connsiteX61" fmla="*/ 163483 w 622588"/>
              <a:gd name="connsiteY61" fmla="*/ 121920 h 171797"/>
              <a:gd name="connsiteX62" fmla="*/ 138545 w 622588"/>
              <a:gd name="connsiteY62" fmla="*/ 133004 h 171797"/>
              <a:gd name="connsiteX63" fmla="*/ 130232 w 622588"/>
              <a:gd name="connsiteY63" fmla="*/ 135775 h 171797"/>
              <a:gd name="connsiteX64" fmla="*/ 110836 w 622588"/>
              <a:gd name="connsiteY64" fmla="*/ 146859 h 171797"/>
              <a:gd name="connsiteX65" fmla="*/ 102523 w 622588"/>
              <a:gd name="connsiteY65" fmla="*/ 152400 h 171797"/>
              <a:gd name="connsiteX66" fmla="*/ 94211 w 622588"/>
              <a:gd name="connsiteY66" fmla="*/ 155171 h 171797"/>
              <a:gd name="connsiteX67" fmla="*/ 77585 w 622588"/>
              <a:gd name="connsiteY67" fmla="*/ 163484 h 171797"/>
              <a:gd name="connsiteX68" fmla="*/ 66501 w 622588"/>
              <a:gd name="connsiteY68" fmla="*/ 166255 h 171797"/>
              <a:gd name="connsiteX69" fmla="*/ 49876 w 622588"/>
              <a:gd name="connsiteY69" fmla="*/ 171797 h 171797"/>
              <a:gd name="connsiteX70" fmla="*/ 8312 w 622588"/>
              <a:gd name="connsiteY70" fmla="*/ 166255 h 171797"/>
              <a:gd name="connsiteX71" fmla="*/ 0 w 622588"/>
              <a:gd name="connsiteY71" fmla="*/ 160713 h 171797"/>
              <a:gd name="connsiteX72" fmla="*/ 2771 w 622588"/>
              <a:gd name="connsiteY72" fmla="*/ 133004 h 171797"/>
              <a:gd name="connsiteX73" fmla="*/ 13854 w 622588"/>
              <a:gd name="connsiteY73" fmla="*/ 121920 h 171797"/>
              <a:gd name="connsiteX74" fmla="*/ 22167 w 622588"/>
              <a:gd name="connsiteY74" fmla="*/ 116379 h 171797"/>
              <a:gd name="connsiteX75" fmla="*/ 22167 w 622588"/>
              <a:gd name="connsiteY75" fmla="*/ 110837 h 171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622588" h="171797">
                <a:moveTo>
                  <a:pt x="22167" y="110837"/>
                </a:moveTo>
                <a:cubicBezTo>
                  <a:pt x="25861" y="109452"/>
                  <a:pt x="37015" y="109438"/>
                  <a:pt x="44334" y="108066"/>
                </a:cubicBezTo>
                <a:cubicBezTo>
                  <a:pt x="51820" y="106662"/>
                  <a:pt x="66501" y="102524"/>
                  <a:pt x="66501" y="102524"/>
                </a:cubicBezTo>
                <a:cubicBezTo>
                  <a:pt x="79675" y="93741"/>
                  <a:pt x="71654" y="98036"/>
                  <a:pt x="91440" y="91440"/>
                </a:cubicBezTo>
                <a:cubicBezTo>
                  <a:pt x="94211" y="90516"/>
                  <a:pt x="97322" y="90289"/>
                  <a:pt x="99752" y="88669"/>
                </a:cubicBezTo>
                <a:lnTo>
                  <a:pt x="124691" y="72044"/>
                </a:lnTo>
                <a:cubicBezTo>
                  <a:pt x="127462" y="70197"/>
                  <a:pt x="129844" y="67555"/>
                  <a:pt x="133003" y="66502"/>
                </a:cubicBezTo>
                <a:lnTo>
                  <a:pt x="157941" y="58189"/>
                </a:lnTo>
                <a:lnTo>
                  <a:pt x="166254" y="55419"/>
                </a:lnTo>
                <a:cubicBezTo>
                  <a:pt x="182880" y="56342"/>
                  <a:pt x="199608" y="56124"/>
                  <a:pt x="216131" y="58189"/>
                </a:cubicBezTo>
                <a:cubicBezTo>
                  <a:pt x="221927" y="58913"/>
                  <a:pt x="227214" y="61884"/>
                  <a:pt x="232756" y="63731"/>
                </a:cubicBezTo>
                <a:lnTo>
                  <a:pt x="241069" y="66502"/>
                </a:lnTo>
                <a:cubicBezTo>
                  <a:pt x="246611" y="70197"/>
                  <a:pt x="251375" y="75480"/>
                  <a:pt x="257694" y="77586"/>
                </a:cubicBezTo>
                <a:cubicBezTo>
                  <a:pt x="260465" y="78510"/>
                  <a:pt x="263394" y="79051"/>
                  <a:pt x="266007" y="80357"/>
                </a:cubicBezTo>
                <a:cubicBezTo>
                  <a:pt x="268986" y="81846"/>
                  <a:pt x="271277" y="84546"/>
                  <a:pt x="274320" y="85899"/>
                </a:cubicBezTo>
                <a:cubicBezTo>
                  <a:pt x="279658" y="88271"/>
                  <a:pt x="285403" y="89593"/>
                  <a:pt x="290945" y="91440"/>
                </a:cubicBezTo>
                <a:lnTo>
                  <a:pt x="307571" y="96982"/>
                </a:lnTo>
                <a:cubicBezTo>
                  <a:pt x="310342" y="97906"/>
                  <a:pt x="313002" y="99273"/>
                  <a:pt x="315883" y="99753"/>
                </a:cubicBezTo>
                <a:lnTo>
                  <a:pt x="332509" y="102524"/>
                </a:lnTo>
                <a:cubicBezTo>
                  <a:pt x="385442" y="99410"/>
                  <a:pt x="364694" y="104727"/>
                  <a:pt x="396240" y="94211"/>
                </a:cubicBezTo>
                <a:lnTo>
                  <a:pt x="404552" y="91440"/>
                </a:lnTo>
                <a:cubicBezTo>
                  <a:pt x="407323" y="90516"/>
                  <a:pt x="410435" y="90289"/>
                  <a:pt x="412865" y="88669"/>
                </a:cubicBezTo>
                <a:lnTo>
                  <a:pt x="429491" y="77586"/>
                </a:lnTo>
                <a:cubicBezTo>
                  <a:pt x="432262" y="75739"/>
                  <a:pt x="435448" y="74399"/>
                  <a:pt x="437803" y="72044"/>
                </a:cubicBezTo>
                <a:cubicBezTo>
                  <a:pt x="440574" y="69273"/>
                  <a:pt x="443106" y="66240"/>
                  <a:pt x="446116" y="63731"/>
                </a:cubicBezTo>
                <a:cubicBezTo>
                  <a:pt x="448674" y="61599"/>
                  <a:pt x="451940" y="60402"/>
                  <a:pt x="454429" y="58189"/>
                </a:cubicBezTo>
                <a:cubicBezTo>
                  <a:pt x="460287" y="52982"/>
                  <a:pt x="464533" y="45911"/>
                  <a:pt x="471054" y="41564"/>
                </a:cubicBezTo>
                <a:lnTo>
                  <a:pt x="495992" y="24939"/>
                </a:lnTo>
                <a:cubicBezTo>
                  <a:pt x="498763" y="23092"/>
                  <a:pt x="501146" y="20450"/>
                  <a:pt x="504305" y="19397"/>
                </a:cubicBezTo>
                <a:cubicBezTo>
                  <a:pt x="507076" y="18473"/>
                  <a:pt x="510005" y="17932"/>
                  <a:pt x="512618" y="16626"/>
                </a:cubicBezTo>
                <a:cubicBezTo>
                  <a:pt x="515597" y="15137"/>
                  <a:pt x="517888" y="12437"/>
                  <a:pt x="520931" y="11084"/>
                </a:cubicBezTo>
                <a:cubicBezTo>
                  <a:pt x="526269" y="8711"/>
                  <a:pt x="532014" y="7389"/>
                  <a:pt x="537556" y="5542"/>
                </a:cubicBezTo>
                <a:cubicBezTo>
                  <a:pt x="549480" y="1567"/>
                  <a:pt x="543038" y="3479"/>
                  <a:pt x="556952" y="0"/>
                </a:cubicBezTo>
                <a:cubicBezTo>
                  <a:pt x="569883" y="924"/>
                  <a:pt x="582924" y="848"/>
                  <a:pt x="595745" y="2771"/>
                </a:cubicBezTo>
                <a:cubicBezTo>
                  <a:pt x="601522" y="3638"/>
                  <a:pt x="612371" y="8313"/>
                  <a:pt x="612371" y="8313"/>
                </a:cubicBezTo>
                <a:cubicBezTo>
                  <a:pt x="621976" y="17919"/>
                  <a:pt x="626778" y="18289"/>
                  <a:pt x="617912" y="36022"/>
                </a:cubicBezTo>
                <a:cubicBezTo>
                  <a:pt x="616606" y="38634"/>
                  <a:pt x="612212" y="37487"/>
                  <a:pt x="609600" y="38793"/>
                </a:cubicBezTo>
                <a:cubicBezTo>
                  <a:pt x="606621" y="40282"/>
                  <a:pt x="604330" y="42982"/>
                  <a:pt x="601287" y="44335"/>
                </a:cubicBezTo>
                <a:cubicBezTo>
                  <a:pt x="595949" y="46708"/>
                  <a:pt x="590203" y="48030"/>
                  <a:pt x="584661" y="49877"/>
                </a:cubicBezTo>
                <a:lnTo>
                  <a:pt x="576349" y="52648"/>
                </a:lnTo>
                <a:cubicBezTo>
                  <a:pt x="573578" y="53572"/>
                  <a:pt x="570466" y="53799"/>
                  <a:pt x="568036" y="55419"/>
                </a:cubicBezTo>
                <a:cubicBezTo>
                  <a:pt x="565265" y="57266"/>
                  <a:pt x="562766" y="59608"/>
                  <a:pt x="559723" y="60960"/>
                </a:cubicBezTo>
                <a:cubicBezTo>
                  <a:pt x="554385" y="63332"/>
                  <a:pt x="547958" y="63262"/>
                  <a:pt x="543098" y="66502"/>
                </a:cubicBezTo>
                <a:cubicBezTo>
                  <a:pt x="532355" y="73664"/>
                  <a:pt x="537944" y="70991"/>
                  <a:pt x="526472" y="74815"/>
                </a:cubicBezTo>
                <a:cubicBezTo>
                  <a:pt x="523701" y="76662"/>
                  <a:pt x="521203" y="79004"/>
                  <a:pt x="518160" y="80357"/>
                </a:cubicBezTo>
                <a:cubicBezTo>
                  <a:pt x="518133" y="80369"/>
                  <a:pt x="497392" y="87279"/>
                  <a:pt x="493221" y="88669"/>
                </a:cubicBezTo>
                <a:lnTo>
                  <a:pt x="484909" y="91440"/>
                </a:lnTo>
                <a:cubicBezTo>
                  <a:pt x="482138" y="92364"/>
                  <a:pt x="479026" y="92591"/>
                  <a:pt x="476596" y="94211"/>
                </a:cubicBezTo>
                <a:cubicBezTo>
                  <a:pt x="473825" y="96058"/>
                  <a:pt x="471326" y="98400"/>
                  <a:pt x="468283" y="99753"/>
                </a:cubicBezTo>
                <a:cubicBezTo>
                  <a:pt x="468280" y="99755"/>
                  <a:pt x="447503" y="106680"/>
                  <a:pt x="443345" y="108066"/>
                </a:cubicBezTo>
                <a:lnTo>
                  <a:pt x="435032" y="110837"/>
                </a:lnTo>
                <a:cubicBezTo>
                  <a:pt x="432261" y="112684"/>
                  <a:pt x="429699" y="114890"/>
                  <a:pt x="426720" y="116379"/>
                </a:cubicBezTo>
                <a:cubicBezTo>
                  <a:pt x="424108" y="117685"/>
                  <a:pt x="421215" y="118347"/>
                  <a:pt x="418407" y="119149"/>
                </a:cubicBezTo>
                <a:cubicBezTo>
                  <a:pt x="398466" y="124845"/>
                  <a:pt x="416360" y="118968"/>
                  <a:pt x="393469" y="124691"/>
                </a:cubicBezTo>
                <a:cubicBezTo>
                  <a:pt x="390635" y="125399"/>
                  <a:pt x="388007" y="126828"/>
                  <a:pt x="385156" y="127462"/>
                </a:cubicBezTo>
                <a:cubicBezTo>
                  <a:pt x="379672" y="128681"/>
                  <a:pt x="374073" y="129309"/>
                  <a:pt x="368531" y="130233"/>
                </a:cubicBezTo>
                <a:cubicBezTo>
                  <a:pt x="346364" y="129309"/>
                  <a:pt x="324163" y="128989"/>
                  <a:pt x="302029" y="127462"/>
                </a:cubicBezTo>
                <a:cubicBezTo>
                  <a:pt x="297330" y="127138"/>
                  <a:pt x="292718" y="125930"/>
                  <a:pt x="288174" y="124691"/>
                </a:cubicBezTo>
                <a:cubicBezTo>
                  <a:pt x="282538" y="123154"/>
                  <a:pt x="277366" y="119678"/>
                  <a:pt x="271549" y="119149"/>
                </a:cubicBezTo>
                <a:lnTo>
                  <a:pt x="241069" y="116379"/>
                </a:lnTo>
                <a:cubicBezTo>
                  <a:pt x="218902" y="117302"/>
                  <a:pt x="196697" y="117569"/>
                  <a:pt x="174567" y="119149"/>
                </a:cubicBezTo>
                <a:cubicBezTo>
                  <a:pt x="170768" y="119420"/>
                  <a:pt x="167096" y="120716"/>
                  <a:pt x="163483" y="121920"/>
                </a:cubicBezTo>
                <a:cubicBezTo>
                  <a:pt x="144152" y="128364"/>
                  <a:pt x="155441" y="125763"/>
                  <a:pt x="138545" y="133004"/>
                </a:cubicBezTo>
                <a:cubicBezTo>
                  <a:pt x="135860" y="134155"/>
                  <a:pt x="133003" y="134851"/>
                  <a:pt x="130232" y="135775"/>
                </a:cubicBezTo>
                <a:cubicBezTo>
                  <a:pt x="103444" y="155868"/>
                  <a:pt x="131985" y="136286"/>
                  <a:pt x="110836" y="146859"/>
                </a:cubicBezTo>
                <a:cubicBezTo>
                  <a:pt x="107857" y="148348"/>
                  <a:pt x="105502" y="150911"/>
                  <a:pt x="102523" y="152400"/>
                </a:cubicBezTo>
                <a:cubicBezTo>
                  <a:pt x="99911" y="153706"/>
                  <a:pt x="96823" y="153865"/>
                  <a:pt x="94211" y="155171"/>
                </a:cubicBezTo>
                <a:cubicBezTo>
                  <a:pt x="78021" y="163267"/>
                  <a:pt x="93835" y="158841"/>
                  <a:pt x="77585" y="163484"/>
                </a:cubicBezTo>
                <a:cubicBezTo>
                  <a:pt x="73923" y="164530"/>
                  <a:pt x="70149" y="165161"/>
                  <a:pt x="66501" y="166255"/>
                </a:cubicBezTo>
                <a:cubicBezTo>
                  <a:pt x="60906" y="167934"/>
                  <a:pt x="49876" y="171797"/>
                  <a:pt x="49876" y="171797"/>
                </a:cubicBezTo>
                <a:cubicBezTo>
                  <a:pt x="42450" y="171178"/>
                  <a:pt x="19630" y="171914"/>
                  <a:pt x="8312" y="166255"/>
                </a:cubicBezTo>
                <a:cubicBezTo>
                  <a:pt x="5334" y="164766"/>
                  <a:pt x="2771" y="162560"/>
                  <a:pt x="0" y="160713"/>
                </a:cubicBezTo>
                <a:cubicBezTo>
                  <a:pt x="924" y="151477"/>
                  <a:pt x="1360" y="142178"/>
                  <a:pt x="2771" y="133004"/>
                </a:cubicBezTo>
                <a:cubicBezTo>
                  <a:pt x="4618" y="120996"/>
                  <a:pt x="4616" y="126538"/>
                  <a:pt x="13854" y="121920"/>
                </a:cubicBezTo>
                <a:cubicBezTo>
                  <a:pt x="16833" y="120431"/>
                  <a:pt x="19124" y="117731"/>
                  <a:pt x="22167" y="116379"/>
                </a:cubicBezTo>
                <a:cubicBezTo>
                  <a:pt x="43603" y="106853"/>
                  <a:pt x="18473" y="112222"/>
                  <a:pt x="22167" y="110837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>
              <a:solidFill>
                <a:srgbClr val="0070C0"/>
              </a:solidFill>
            </a:endParaRPr>
          </a:p>
        </p:txBody>
      </p:sp>
      <p:sp>
        <p:nvSpPr>
          <p:cNvPr id="147" name="Forme libre 146"/>
          <p:cNvSpPr/>
          <p:nvPr/>
        </p:nvSpPr>
        <p:spPr>
          <a:xfrm rot="16728042">
            <a:off x="1546766" y="2978152"/>
            <a:ext cx="581015" cy="199995"/>
          </a:xfrm>
          <a:custGeom>
            <a:avLst/>
            <a:gdLst>
              <a:gd name="connsiteX0" fmla="*/ 22167 w 622588"/>
              <a:gd name="connsiteY0" fmla="*/ 110837 h 171797"/>
              <a:gd name="connsiteX1" fmla="*/ 44334 w 622588"/>
              <a:gd name="connsiteY1" fmla="*/ 108066 h 171797"/>
              <a:gd name="connsiteX2" fmla="*/ 66501 w 622588"/>
              <a:gd name="connsiteY2" fmla="*/ 102524 h 171797"/>
              <a:gd name="connsiteX3" fmla="*/ 91440 w 622588"/>
              <a:gd name="connsiteY3" fmla="*/ 91440 h 171797"/>
              <a:gd name="connsiteX4" fmla="*/ 99752 w 622588"/>
              <a:gd name="connsiteY4" fmla="*/ 88669 h 171797"/>
              <a:gd name="connsiteX5" fmla="*/ 124691 w 622588"/>
              <a:gd name="connsiteY5" fmla="*/ 72044 h 171797"/>
              <a:gd name="connsiteX6" fmla="*/ 133003 w 622588"/>
              <a:gd name="connsiteY6" fmla="*/ 66502 h 171797"/>
              <a:gd name="connsiteX7" fmla="*/ 157941 w 622588"/>
              <a:gd name="connsiteY7" fmla="*/ 58189 h 171797"/>
              <a:gd name="connsiteX8" fmla="*/ 166254 w 622588"/>
              <a:gd name="connsiteY8" fmla="*/ 55419 h 171797"/>
              <a:gd name="connsiteX9" fmla="*/ 216131 w 622588"/>
              <a:gd name="connsiteY9" fmla="*/ 58189 h 171797"/>
              <a:gd name="connsiteX10" fmla="*/ 232756 w 622588"/>
              <a:gd name="connsiteY10" fmla="*/ 63731 h 171797"/>
              <a:gd name="connsiteX11" fmla="*/ 241069 w 622588"/>
              <a:gd name="connsiteY11" fmla="*/ 66502 h 171797"/>
              <a:gd name="connsiteX12" fmla="*/ 257694 w 622588"/>
              <a:gd name="connsiteY12" fmla="*/ 77586 h 171797"/>
              <a:gd name="connsiteX13" fmla="*/ 266007 w 622588"/>
              <a:gd name="connsiteY13" fmla="*/ 80357 h 171797"/>
              <a:gd name="connsiteX14" fmla="*/ 274320 w 622588"/>
              <a:gd name="connsiteY14" fmla="*/ 85899 h 171797"/>
              <a:gd name="connsiteX15" fmla="*/ 290945 w 622588"/>
              <a:gd name="connsiteY15" fmla="*/ 91440 h 171797"/>
              <a:gd name="connsiteX16" fmla="*/ 307571 w 622588"/>
              <a:gd name="connsiteY16" fmla="*/ 96982 h 171797"/>
              <a:gd name="connsiteX17" fmla="*/ 315883 w 622588"/>
              <a:gd name="connsiteY17" fmla="*/ 99753 h 171797"/>
              <a:gd name="connsiteX18" fmla="*/ 332509 w 622588"/>
              <a:gd name="connsiteY18" fmla="*/ 102524 h 171797"/>
              <a:gd name="connsiteX19" fmla="*/ 396240 w 622588"/>
              <a:gd name="connsiteY19" fmla="*/ 94211 h 171797"/>
              <a:gd name="connsiteX20" fmla="*/ 404552 w 622588"/>
              <a:gd name="connsiteY20" fmla="*/ 91440 h 171797"/>
              <a:gd name="connsiteX21" fmla="*/ 412865 w 622588"/>
              <a:gd name="connsiteY21" fmla="*/ 88669 h 171797"/>
              <a:gd name="connsiteX22" fmla="*/ 429491 w 622588"/>
              <a:gd name="connsiteY22" fmla="*/ 77586 h 171797"/>
              <a:gd name="connsiteX23" fmla="*/ 437803 w 622588"/>
              <a:gd name="connsiteY23" fmla="*/ 72044 h 171797"/>
              <a:gd name="connsiteX24" fmla="*/ 446116 w 622588"/>
              <a:gd name="connsiteY24" fmla="*/ 63731 h 171797"/>
              <a:gd name="connsiteX25" fmla="*/ 454429 w 622588"/>
              <a:gd name="connsiteY25" fmla="*/ 58189 h 171797"/>
              <a:gd name="connsiteX26" fmla="*/ 471054 w 622588"/>
              <a:gd name="connsiteY26" fmla="*/ 41564 h 171797"/>
              <a:gd name="connsiteX27" fmla="*/ 495992 w 622588"/>
              <a:gd name="connsiteY27" fmla="*/ 24939 h 171797"/>
              <a:gd name="connsiteX28" fmla="*/ 504305 w 622588"/>
              <a:gd name="connsiteY28" fmla="*/ 19397 h 171797"/>
              <a:gd name="connsiteX29" fmla="*/ 512618 w 622588"/>
              <a:gd name="connsiteY29" fmla="*/ 16626 h 171797"/>
              <a:gd name="connsiteX30" fmla="*/ 520931 w 622588"/>
              <a:gd name="connsiteY30" fmla="*/ 11084 h 171797"/>
              <a:gd name="connsiteX31" fmla="*/ 537556 w 622588"/>
              <a:gd name="connsiteY31" fmla="*/ 5542 h 171797"/>
              <a:gd name="connsiteX32" fmla="*/ 556952 w 622588"/>
              <a:gd name="connsiteY32" fmla="*/ 0 h 171797"/>
              <a:gd name="connsiteX33" fmla="*/ 595745 w 622588"/>
              <a:gd name="connsiteY33" fmla="*/ 2771 h 171797"/>
              <a:gd name="connsiteX34" fmla="*/ 612371 w 622588"/>
              <a:gd name="connsiteY34" fmla="*/ 8313 h 171797"/>
              <a:gd name="connsiteX35" fmla="*/ 617912 w 622588"/>
              <a:gd name="connsiteY35" fmla="*/ 36022 h 171797"/>
              <a:gd name="connsiteX36" fmla="*/ 609600 w 622588"/>
              <a:gd name="connsiteY36" fmla="*/ 38793 h 171797"/>
              <a:gd name="connsiteX37" fmla="*/ 601287 w 622588"/>
              <a:gd name="connsiteY37" fmla="*/ 44335 h 171797"/>
              <a:gd name="connsiteX38" fmla="*/ 584661 w 622588"/>
              <a:gd name="connsiteY38" fmla="*/ 49877 h 171797"/>
              <a:gd name="connsiteX39" fmla="*/ 576349 w 622588"/>
              <a:gd name="connsiteY39" fmla="*/ 52648 h 171797"/>
              <a:gd name="connsiteX40" fmla="*/ 568036 w 622588"/>
              <a:gd name="connsiteY40" fmla="*/ 55419 h 171797"/>
              <a:gd name="connsiteX41" fmla="*/ 559723 w 622588"/>
              <a:gd name="connsiteY41" fmla="*/ 60960 h 171797"/>
              <a:gd name="connsiteX42" fmla="*/ 543098 w 622588"/>
              <a:gd name="connsiteY42" fmla="*/ 66502 h 171797"/>
              <a:gd name="connsiteX43" fmla="*/ 526472 w 622588"/>
              <a:gd name="connsiteY43" fmla="*/ 74815 h 171797"/>
              <a:gd name="connsiteX44" fmla="*/ 518160 w 622588"/>
              <a:gd name="connsiteY44" fmla="*/ 80357 h 171797"/>
              <a:gd name="connsiteX45" fmla="*/ 493221 w 622588"/>
              <a:gd name="connsiteY45" fmla="*/ 88669 h 171797"/>
              <a:gd name="connsiteX46" fmla="*/ 484909 w 622588"/>
              <a:gd name="connsiteY46" fmla="*/ 91440 h 171797"/>
              <a:gd name="connsiteX47" fmla="*/ 476596 w 622588"/>
              <a:gd name="connsiteY47" fmla="*/ 94211 h 171797"/>
              <a:gd name="connsiteX48" fmla="*/ 468283 w 622588"/>
              <a:gd name="connsiteY48" fmla="*/ 99753 h 171797"/>
              <a:gd name="connsiteX49" fmla="*/ 443345 w 622588"/>
              <a:gd name="connsiteY49" fmla="*/ 108066 h 171797"/>
              <a:gd name="connsiteX50" fmla="*/ 435032 w 622588"/>
              <a:gd name="connsiteY50" fmla="*/ 110837 h 171797"/>
              <a:gd name="connsiteX51" fmla="*/ 426720 w 622588"/>
              <a:gd name="connsiteY51" fmla="*/ 116379 h 171797"/>
              <a:gd name="connsiteX52" fmla="*/ 418407 w 622588"/>
              <a:gd name="connsiteY52" fmla="*/ 119149 h 171797"/>
              <a:gd name="connsiteX53" fmla="*/ 393469 w 622588"/>
              <a:gd name="connsiteY53" fmla="*/ 124691 h 171797"/>
              <a:gd name="connsiteX54" fmla="*/ 385156 w 622588"/>
              <a:gd name="connsiteY54" fmla="*/ 127462 h 171797"/>
              <a:gd name="connsiteX55" fmla="*/ 368531 w 622588"/>
              <a:gd name="connsiteY55" fmla="*/ 130233 h 171797"/>
              <a:gd name="connsiteX56" fmla="*/ 302029 w 622588"/>
              <a:gd name="connsiteY56" fmla="*/ 127462 h 171797"/>
              <a:gd name="connsiteX57" fmla="*/ 288174 w 622588"/>
              <a:gd name="connsiteY57" fmla="*/ 124691 h 171797"/>
              <a:gd name="connsiteX58" fmla="*/ 271549 w 622588"/>
              <a:gd name="connsiteY58" fmla="*/ 119149 h 171797"/>
              <a:gd name="connsiteX59" fmla="*/ 241069 w 622588"/>
              <a:gd name="connsiteY59" fmla="*/ 116379 h 171797"/>
              <a:gd name="connsiteX60" fmla="*/ 174567 w 622588"/>
              <a:gd name="connsiteY60" fmla="*/ 119149 h 171797"/>
              <a:gd name="connsiteX61" fmla="*/ 163483 w 622588"/>
              <a:gd name="connsiteY61" fmla="*/ 121920 h 171797"/>
              <a:gd name="connsiteX62" fmla="*/ 138545 w 622588"/>
              <a:gd name="connsiteY62" fmla="*/ 133004 h 171797"/>
              <a:gd name="connsiteX63" fmla="*/ 130232 w 622588"/>
              <a:gd name="connsiteY63" fmla="*/ 135775 h 171797"/>
              <a:gd name="connsiteX64" fmla="*/ 110836 w 622588"/>
              <a:gd name="connsiteY64" fmla="*/ 146859 h 171797"/>
              <a:gd name="connsiteX65" fmla="*/ 102523 w 622588"/>
              <a:gd name="connsiteY65" fmla="*/ 152400 h 171797"/>
              <a:gd name="connsiteX66" fmla="*/ 94211 w 622588"/>
              <a:gd name="connsiteY66" fmla="*/ 155171 h 171797"/>
              <a:gd name="connsiteX67" fmla="*/ 77585 w 622588"/>
              <a:gd name="connsiteY67" fmla="*/ 163484 h 171797"/>
              <a:gd name="connsiteX68" fmla="*/ 66501 w 622588"/>
              <a:gd name="connsiteY68" fmla="*/ 166255 h 171797"/>
              <a:gd name="connsiteX69" fmla="*/ 49876 w 622588"/>
              <a:gd name="connsiteY69" fmla="*/ 171797 h 171797"/>
              <a:gd name="connsiteX70" fmla="*/ 8312 w 622588"/>
              <a:gd name="connsiteY70" fmla="*/ 166255 h 171797"/>
              <a:gd name="connsiteX71" fmla="*/ 0 w 622588"/>
              <a:gd name="connsiteY71" fmla="*/ 160713 h 171797"/>
              <a:gd name="connsiteX72" fmla="*/ 2771 w 622588"/>
              <a:gd name="connsiteY72" fmla="*/ 133004 h 171797"/>
              <a:gd name="connsiteX73" fmla="*/ 13854 w 622588"/>
              <a:gd name="connsiteY73" fmla="*/ 121920 h 171797"/>
              <a:gd name="connsiteX74" fmla="*/ 22167 w 622588"/>
              <a:gd name="connsiteY74" fmla="*/ 116379 h 171797"/>
              <a:gd name="connsiteX75" fmla="*/ 22167 w 622588"/>
              <a:gd name="connsiteY75" fmla="*/ 110837 h 171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622588" h="171797">
                <a:moveTo>
                  <a:pt x="22167" y="110837"/>
                </a:moveTo>
                <a:cubicBezTo>
                  <a:pt x="25861" y="109452"/>
                  <a:pt x="37015" y="109438"/>
                  <a:pt x="44334" y="108066"/>
                </a:cubicBezTo>
                <a:cubicBezTo>
                  <a:pt x="51820" y="106662"/>
                  <a:pt x="66501" y="102524"/>
                  <a:pt x="66501" y="102524"/>
                </a:cubicBezTo>
                <a:cubicBezTo>
                  <a:pt x="79675" y="93741"/>
                  <a:pt x="71654" y="98036"/>
                  <a:pt x="91440" y="91440"/>
                </a:cubicBezTo>
                <a:cubicBezTo>
                  <a:pt x="94211" y="90516"/>
                  <a:pt x="97322" y="90289"/>
                  <a:pt x="99752" y="88669"/>
                </a:cubicBezTo>
                <a:lnTo>
                  <a:pt x="124691" y="72044"/>
                </a:lnTo>
                <a:cubicBezTo>
                  <a:pt x="127462" y="70197"/>
                  <a:pt x="129844" y="67555"/>
                  <a:pt x="133003" y="66502"/>
                </a:cubicBezTo>
                <a:lnTo>
                  <a:pt x="157941" y="58189"/>
                </a:lnTo>
                <a:lnTo>
                  <a:pt x="166254" y="55419"/>
                </a:lnTo>
                <a:cubicBezTo>
                  <a:pt x="182880" y="56342"/>
                  <a:pt x="199608" y="56124"/>
                  <a:pt x="216131" y="58189"/>
                </a:cubicBezTo>
                <a:cubicBezTo>
                  <a:pt x="221927" y="58913"/>
                  <a:pt x="227214" y="61884"/>
                  <a:pt x="232756" y="63731"/>
                </a:cubicBezTo>
                <a:lnTo>
                  <a:pt x="241069" y="66502"/>
                </a:lnTo>
                <a:cubicBezTo>
                  <a:pt x="246611" y="70197"/>
                  <a:pt x="251375" y="75480"/>
                  <a:pt x="257694" y="77586"/>
                </a:cubicBezTo>
                <a:cubicBezTo>
                  <a:pt x="260465" y="78510"/>
                  <a:pt x="263394" y="79051"/>
                  <a:pt x="266007" y="80357"/>
                </a:cubicBezTo>
                <a:cubicBezTo>
                  <a:pt x="268986" y="81846"/>
                  <a:pt x="271277" y="84546"/>
                  <a:pt x="274320" y="85899"/>
                </a:cubicBezTo>
                <a:cubicBezTo>
                  <a:pt x="279658" y="88271"/>
                  <a:pt x="285403" y="89593"/>
                  <a:pt x="290945" y="91440"/>
                </a:cubicBezTo>
                <a:lnTo>
                  <a:pt x="307571" y="96982"/>
                </a:lnTo>
                <a:cubicBezTo>
                  <a:pt x="310342" y="97906"/>
                  <a:pt x="313002" y="99273"/>
                  <a:pt x="315883" y="99753"/>
                </a:cubicBezTo>
                <a:lnTo>
                  <a:pt x="332509" y="102524"/>
                </a:lnTo>
                <a:cubicBezTo>
                  <a:pt x="385442" y="99410"/>
                  <a:pt x="364694" y="104727"/>
                  <a:pt x="396240" y="94211"/>
                </a:cubicBezTo>
                <a:lnTo>
                  <a:pt x="404552" y="91440"/>
                </a:lnTo>
                <a:cubicBezTo>
                  <a:pt x="407323" y="90516"/>
                  <a:pt x="410435" y="90289"/>
                  <a:pt x="412865" y="88669"/>
                </a:cubicBezTo>
                <a:lnTo>
                  <a:pt x="429491" y="77586"/>
                </a:lnTo>
                <a:cubicBezTo>
                  <a:pt x="432262" y="75739"/>
                  <a:pt x="435448" y="74399"/>
                  <a:pt x="437803" y="72044"/>
                </a:cubicBezTo>
                <a:cubicBezTo>
                  <a:pt x="440574" y="69273"/>
                  <a:pt x="443106" y="66240"/>
                  <a:pt x="446116" y="63731"/>
                </a:cubicBezTo>
                <a:cubicBezTo>
                  <a:pt x="448674" y="61599"/>
                  <a:pt x="451940" y="60402"/>
                  <a:pt x="454429" y="58189"/>
                </a:cubicBezTo>
                <a:cubicBezTo>
                  <a:pt x="460287" y="52982"/>
                  <a:pt x="464533" y="45911"/>
                  <a:pt x="471054" y="41564"/>
                </a:cubicBezTo>
                <a:lnTo>
                  <a:pt x="495992" y="24939"/>
                </a:lnTo>
                <a:cubicBezTo>
                  <a:pt x="498763" y="23092"/>
                  <a:pt x="501146" y="20450"/>
                  <a:pt x="504305" y="19397"/>
                </a:cubicBezTo>
                <a:cubicBezTo>
                  <a:pt x="507076" y="18473"/>
                  <a:pt x="510005" y="17932"/>
                  <a:pt x="512618" y="16626"/>
                </a:cubicBezTo>
                <a:cubicBezTo>
                  <a:pt x="515597" y="15137"/>
                  <a:pt x="517888" y="12437"/>
                  <a:pt x="520931" y="11084"/>
                </a:cubicBezTo>
                <a:cubicBezTo>
                  <a:pt x="526269" y="8711"/>
                  <a:pt x="532014" y="7389"/>
                  <a:pt x="537556" y="5542"/>
                </a:cubicBezTo>
                <a:cubicBezTo>
                  <a:pt x="549480" y="1567"/>
                  <a:pt x="543038" y="3479"/>
                  <a:pt x="556952" y="0"/>
                </a:cubicBezTo>
                <a:cubicBezTo>
                  <a:pt x="569883" y="924"/>
                  <a:pt x="582924" y="848"/>
                  <a:pt x="595745" y="2771"/>
                </a:cubicBezTo>
                <a:cubicBezTo>
                  <a:pt x="601522" y="3638"/>
                  <a:pt x="612371" y="8313"/>
                  <a:pt x="612371" y="8313"/>
                </a:cubicBezTo>
                <a:cubicBezTo>
                  <a:pt x="621976" y="17919"/>
                  <a:pt x="626778" y="18289"/>
                  <a:pt x="617912" y="36022"/>
                </a:cubicBezTo>
                <a:cubicBezTo>
                  <a:pt x="616606" y="38634"/>
                  <a:pt x="612212" y="37487"/>
                  <a:pt x="609600" y="38793"/>
                </a:cubicBezTo>
                <a:cubicBezTo>
                  <a:pt x="606621" y="40282"/>
                  <a:pt x="604330" y="42982"/>
                  <a:pt x="601287" y="44335"/>
                </a:cubicBezTo>
                <a:cubicBezTo>
                  <a:pt x="595949" y="46708"/>
                  <a:pt x="590203" y="48030"/>
                  <a:pt x="584661" y="49877"/>
                </a:cubicBezTo>
                <a:lnTo>
                  <a:pt x="576349" y="52648"/>
                </a:lnTo>
                <a:cubicBezTo>
                  <a:pt x="573578" y="53572"/>
                  <a:pt x="570466" y="53799"/>
                  <a:pt x="568036" y="55419"/>
                </a:cubicBezTo>
                <a:cubicBezTo>
                  <a:pt x="565265" y="57266"/>
                  <a:pt x="562766" y="59608"/>
                  <a:pt x="559723" y="60960"/>
                </a:cubicBezTo>
                <a:cubicBezTo>
                  <a:pt x="554385" y="63332"/>
                  <a:pt x="547958" y="63262"/>
                  <a:pt x="543098" y="66502"/>
                </a:cubicBezTo>
                <a:cubicBezTo>
                  <a:pt x="532355" y="73664"/>
                  <a:pt x="537944" y="70991"/>
                  <a:pt x="526472" y="74815"/>
                </a:cubicBezTo>
                <a:cubicBezTo>
                  <a:pt x="523701" y="76662"/>
                  <a:pt x="521203" y="79004"/>
                  <a:pt x="518160" y="80357"/>
                </a:cubicBezTo>
                <a:cubicBezTo>
                  <a:pt x="518133" y="80369"/>
                  <a:pt x="497392" y="87279"/>
                  <a:pt x="493221" y="88669"/>
                </a:cubicBezTo>
                <a:lnTo>
                  <a:pt x="484909" y="91440"/>
                </a:lnTo>
                <a:cubicBezTo>
                  <a:pt x="482138" y="92364"/>
                  <a:pt x="479026" y="92591"/>
                  <a:pt x="476596" y="94211"/>
                </a:cubicBezTo>
                <a:cubicBezTo>
                  <a:pt x="473825" y="96058"/>
                  <a:pt x="471326" y="98400"/>
                  <a:pt x="468283" y="99753"/>
                </a:cubicBezTo>
                <a:cubicBezTo>
                  <a:pt x="468280" y="99755"/>
                  <a:pt x="447503" y="106680"/>
                  <a:pt x="443345" y="108066"/>
                </a:cubicBezTo>
                <a:lnTo>
                  <a:pt x="435032" y="110837"/>
                </a:lnTo>
                <a:cubicBezTo>
                  <a:pt x="432261" y="112684"/>
                  <a:pt x="429699" y="114890"/>
                  <a:pt x="426720" y="116379"/>
                </a:cubicBezTo>
                <a:cubicBezTo>
                  <a:pt x="424108" y="117685"/>
                  <a:pt x="421215" y="118347"/>
                  <a:pt x="418407" y="119149"/>
                </a:cubicBezTo>
                <a:cubicBezTo>
                  <a:pt x="398466" y="124845"/>
                  <a:pt x="416360" y="118968"/>
                  <a:pt x="393469" y="124691"/>
                </a:cubicBezTo>
                <a:cubicBezTo>
                  <a:pt x="390635" y="125399"/>
                  <a:pt x="388007" y="126828"/>
                  <a:pt x="385156" y="127462"/>
                </a:cubicBezTo>
                <a:cubicBezTo>
                  <a:pt x="379672" y="128681"/>
                  <a:pt x="374073" y="129309"/>
                  <a:pt x="368531" y="130233"/>
                </a:cubicBezTo>
                <a:cubicBezTo>
                  <a:pt x="346364" y="129309"/>
                  <a:pt x="324163" y="128989"/>
                  <a:pt x="302029" y="127462"/>
                </a:cubicBezTo>
                <a:cubicBezTo>
                  <a:pt x="297330" y="127138"/>
                  <a:pt x="292718" y="125930"/>
                  <a:pt x="288174" y="124691"/>
                </a:cubicBezTo>
                <a:cubicBezTo>
                  <a:pt x="282538" y="123154"/>
                  <a:pt x="277366" y="119678"/>
                  <a:pt x="271549" y="119149"/>
                </a:cubicBezTo>
                <a:lnTo>
                  <a:pt x="241069" y="116379"/>
                </a:lnTo>
                <a:cubicBezTo>
                  <a:pt x="218902" y="117302"/>
                  <a:pt x="196697" y="117569"/>
                  <a:pt x="174567" y="119149"/>
                </a:cubicBezTo>
                <a:cubicBezTo>
                  <a:pt x="170768" y="119420"/>
                  <a:pt x="167096" y="120716"/>
                  <a:pt x="163483" y="121920"/>
                </a:cubicBezTo>
                <a:cubicBezTo>
                  <a:pt x="144152" y="128364"/>
                  <a:pt x="155441" y="125763"/>
                  <a:pt x="138545" y="133004"/>
                </a:cubicBezTo>
                <a:cubicBezTo>
                  <a:pt x="135860" y="134155"/>
                  <a:pt x="133003" y="134851"/>
                  <a:pt x="130232" y="135775"/>
                </a:cubicBezTo>
                <a:cubicBezTo>
                  <a:pt x="103444" y="155868"/>
                  <a:pt x="131985" y="136286"/>
                  <a:pt x="110836" y="146859"/>
                </a:cubicBezTo>
                <a:cubicBezTo>
                  <a:pt x="107857" y="148348"/>
                  <a:pt x="105502" y="150911"/>
                  <a:pt x="102523" y="152400"/>
                </a:cubicBezTo>
                <a:cubicBezTo>
                  <a:pt x="99911" y="153706"/>
                  <a:pt x="96823" y="153865"/>
                  <a:pt x="94211" y="155171"/>
                </a:cubicBezTo>
                <a:cubicBezTo>
                  <a:pt x="78021" y="163267"/>
                  <a:pt x="93835" y="158841"/>
                  <a:pt x="77585" y="163484"/>
                </a:cubicBezTo>
                <a:cubicBezTo>
                  <a:pt x="73923" y="164530"/>
                  <a:pt x="70149" y="165161"/>
                  <a:pt x="66501" y="166255"/>
                </a:cubicBezTo>
                <a:cubicBezTo>
                  <a:pt x="60906" y="167934"/>
                  <a:pt x="49876" y="171797"/>
                  <a:pt x="49876" y="171797"/>
                </a:cubicBezTo>
                <a:cubicBezTo>
                  <a:pt x="42450" y="171178"/>
                  <a:pt x="19630" y="171914"/>
                  <a:pt x="8312" y="166255"/>
                </a:cubicBezTo>
                <a:cubicBezTo>
                  <a:pt x="5334" y="164766"/>
                  <a:pt x="2771" y="162560"/>
                  <a:pt x="0" y="160713"/>
                </a:cubicBezTo>
                <a:cubicBezTo>
                  <a:pt x="924" y="151477"/>
                  <a:pt x="1360" y="142178"/>
                  <a:pt x="2771" y="133004"/>
                </a:cubicBezTo>
                <a:cubicBezTo>
                  <a:pt x="4618" y="120996"/>
                  <a:pt x="4616" y="126538"/>
                  <a:pt x="13854" y="121920"/>
                </a:cubicBezTo>
                <a:cubicBezTo>
                  <a:pt x="16833" y="120431"/>
                  <a:pt x="19124" y="117731"/>
                  <a:pt x="22167" y="116379"/>
                </a:cubicBezTo>
                <a:cubicBezTo>
                  <a:pt x="43603" y="106853"/>
                  <a:pt x="18473" y="112222"/>
                  <a:pt x="22167" y="110837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48" name="Forme libre 147"/>
          <p:cNvSpPr/>
          <p:nvPr/>
        </p:nvSpPr>
        <p:spPr>
          <a:xfrm rot="4128254" flipH="1">
            <a:off x="1691021" y="2974183"/>
            <a:ext cx="581015" cy="199995"/>
          </a:xfrm>
          <a:custGeom>
            <a:avLst/>
            <a:gdLst>
              <a:gd name="connsiteX0" fmla="*/ 22167 w 622588"/>
              <a:gd name="connsiteY0" fmla="*/ 110837 h 171797"/>
              <a:gd name="connsiteX1" fmla="*/ 44334 w 622588"/>
              <a:gd name="connsiteY1" fmla="*/ 108066 h 171797"/>
              <a:gd name="connsiteX2" fmla="*/ 66501 w 622588"/>
              <a:gd name="connsiteY2" fmla="*/ 102524 h 171797"/>
              <a:gd name="connsiteX3" fmla="*/ 91440 w 622588"/>
              <a:gd name="connsiteY3" fmla="*/ 91440 h 171797"/>
              <a:gd name="connsiteX4" fmla="*/ 99752 w 622588"/>
              <a:gd name="connsiteY4" fmla="*/ 88669 h 171797"/>
              <a:gd name="connsiteX5" fmla="*/ 124691 w 622588"/>
              <a:gd name="connsiteY5" fmla="*/ 72044 h 171797"/>
              <a:gd name="connsiteX6" fmla="*/ 133003 w 622588"/>
              <a:gd name="connsiteY6" fmla="*/ 66502 h 171797"/>
              <a:gd name="connsiteX7" fmla="*/ 157941 w 622588"/>
              <a:gd name="connsiteY7" fmla="*/ 58189 h 171797"/>
              <a:gd name="connsiteX8" fmla="*/ 166254 w 622588"/>
              <a:gd name="connsiteY8" fmla="*/ 55419 h 171797"/>
              <a:gd name="connsiteX9" fmla="*/ 216131 w 622588"/>
              <a:gd name="connsiteY9" fmla="*/ 58189 h 171797"/>
              <a:gd name="connsiteX10" fmla="*/ 232756 w 622588"/>
              <a:gd name="connsiteY10" fmla="*/ 63731 h 171797"/>
              <a:gd name="connsiteX11" fmla="*/ 241069 w 622588"/>
              <a:gd name="connsiteY11" fmla="*/ 66502 h 171797"/>
              <a:gd name="connsiteX12" fmla="*/ 257694 w 622588"/>
              <a:gd name="connsiteY12" fmla="*/ 77586 h 171797"/>
              <a:gd name="connsiteX13" fmla="*/ 266007 w 622588"/>
              <a:gd name="connsiteY13" fmla="*/ 80357 h 171797"/>
              <a:gd name="connsiteX14" fmla="*/ 274320 w 622588"/>
              <a:gd name="connsiteY14" fmla="*/ 85899 h 171797"/>
              <a:gd name="connsiteX15" fmla="*/ 290945 w 622588"/>
              <a:gd name="connsiteY15" fmla="*/ 91440 h 171797"/>
              <a:gd name="connsiteX16" fmla="*/ 307571 w 622588"/>
              <a:gd name="connsiteY16" fmla="*/ 96982 h 171797"/>
              <a:gd name="connsiteX17" fmla="*/ 315883 w 622588"/>
              <a:gd name="connsiteY17" fmla="*/ 99753 h 171797"/>
              <a:gd name="connsiteX18" fmla="*/ 332509 w 622588"/>
              <a:gd name="connsiteY18" fmla="*/ 102524 h 171797"/>
              <a:gd name="connsiteX19" fmla="*/ 396240 w 622588"/>
              <a:gd name="connsiteY19" fmla="*/ 94211 h 171797"/>
              <a:gd name="connsiteX20" fmla="*/ 404552 w 622588"/>
              <a:gd name="connsiteY20" fmla="*/ 91440 h 171797"/>
              <a:gd name="connsiteX21" fmla="*/ 412865 w 622588"/>
              <a:gd name="connsiteY21" fmla="*/ 88669 h 171797"/>
              <a:gd name="connsiteX22" fmla="*/ 429491 w 622588"/>
              <a:gd name="connsiteY22" fmla="*/ 77586 h 171797"/>
              <a:gd name="connsiteX23" fmla="*/ 437803 w 622588"/>
              <a:gd name="connsiteY23" fmla="*/ 72044 h 171797"/>
              <a:gd name="connsiteX24" fmla="*/ 446116 w 622588"/>
              <a:gd name="connsiteY24" fmla="*/ 63731 h 171797"/>
              <a:gd name="connsiteX25" fmla="*/ 454429 w 622588"/>
              <a:gd name="connsiteY25" fmla="*/ 58189 h 171797"/>
              <a:gd name="connsiteX26" fmla="*/ 471054 w 622588"/>
              <a:gd name="connsiteY26" fmla="*/ 41564 h 171797"/>
              <a:gd name="connsiteX27" fmla="*/ 495992 w 622588"/>
              <a:gd name="connsiteY27" fmla="*/ 24939 h 171797"/>
              <a:gd name="connsiteX28" fmla="*/ 504305 w 622588"/>
              <a:gd name="connsiteY28" fmla="*/ 19397 h 171797"/>
              <a:gd name="connsiteX29" fmla="*/ 512618 w 622588"/>
              <a:gd name="connsiteY29" fmla="*/ 16626 h 171797"/>
              <a:gd name="connsiteX30" fmla="*/ 520931 w 622588"/>
              <a:gd name="connsiteY30" fmla="*/ 11084 h 171797"/>
              <a:gd name="connsiteX31" fmla="*/ 537556 w 622588"/>
              <a:gd name="connsiteY31" fmla="*/ 5542 h 171797"/>
              <a:gd name="connsiteX32" fmla="*/ 556952 w 622588"/>
              <a:gd name="connsiteY32" fmla="*/ 0 h 171797"/>
              <a:gd name="connsiteX33" fmla="*/ 595745 w 622588"/>
              <a:gd name="connsiteY33" fmla="*/ 2771 h 171797"/>
              <a:gd name="connsiteX34" fmla="*/ 612371 w 622588"/>
              <a:gd name="connsiteY34" fmla="*/ 8313 h 171797"/>
              <a:gd name="connsiteX35" fmla="*/ 617912 w 622588"/>
              <a:gd name="connsiteY35" fmla="*/ 36022 h 171797"/>
              <a:gd name="connsiteX36" fmla="*/ 609600 w 622588"/>
              <a:gd name="connsiteY36" fmla="*/ 38793 h 171797"/>
              <a:gd name="connsiteX37" fmla="*/ 601287 w 622588"/>
              <a:gd name="connsiteY37" fmla="*/ 44335 h 171797"/>
              <a:gd name="connsiteX38" fmla="*/ 584661 w 622588"/>
              <a:gd name="connsiteY38" fmla="*/ 49877 h 171797"/>
              <a:gd name="connsiteX39" fmla="*/ 576349 w 622588"/>
              <a:gd name="connsiteY39" fmla="*/ 52648 h 171797"/>
              <a:gd name="connsiteX40" fmla="*/ 568036 w 622588"/>
              <a:gd name="connsiteY40" fmla="*/ 55419 h 171797"/>
              <a:gd name="connsiteX41" fmla="*/ 559723 w 622588"/>
              <a:gd name="connsiteY41" fmla="*/ 60960 h 171797"/>
              <a:gd name="connsiteX42" fmla="*/ 543098 w 622588"/>
              <a:gd name="connsiteY42" fmla="*/ 66502 h 171797"/>
              <a:gd name="connsiteX43" fmla="*/ 526472 w 622588"/>
              <a:gd name="connsiteY43" fmla="*/ 74815 h 171797"/>
              <a:gd name="connsiteX44" fmla="*/ 518160 w 622588"/>
              <a:gd name="connsiteY44" fmla="*/ 80357 h 171797"/>
              <a:gd name="connsiteX45" fmla="*/ 493221 w 622588"/>
              <a:gd name="connsiteY45" fmla="*/ 88669 h 171797"/>
              <a:gd name="connsiteX46" fmla="*/ 484909 w 622588"/>
              <a:gd name="connsiteY46" fmla="*/ 91440 h 171797"/>
              <a:gd name="connsiteX47" fmla="*/ 476596 w 622588"/>
              <a:gd name="connsiteY47" fmla="*/ 94211 h 171797"/>
              <a:gd name="connsiteX48" fmla="*/ 468283 w 622588"/>
              <a:gd name="connsiteY48" fmla="*/ 99753 h 171797"/>
              <a:gd name="connsiteX49" fmla="*/ 443345 w 622588"/>
              <a:gd name="connsiteY49" fmla="*/ 108066 h 171797"/>
              <a:gd name="connsiteX50" fmla="*/ 435032 w 622588"/>
              <a:gd name="connsiteY50" fmla="*/ 110837 h 171797"/>
              <a:gd name="connsiteX51" fmla="*/ 426720 w 622588"/>
              <a:gd name="connsiteY51" fmla="*/ 116379 h 171797"/>
              <a:gd name="connsiteX52" fmla="*/ 418407 w 622588"/>
              <a:gd name="connsiteY52" fmla="*/ 119149 h 171797"/>
              <a:gd name="connsiteX53" fmla="*/ 393469 w 622588"/>
              <a:gd name="connsiteY53" fmla="*/ 124691 h 171797"/>
              <a:gd name="connsiteX54" fmla="*/ 385156 w 622588"/>
              <a:gd name="connsiteY54" fmla="*/ 127462 h 171797"/>
              <a:gd name="connsiteX55" fmla="*/ 368531 w 622588"/>
              <a:gd name="connsiteY55" fmla="*/ 130233 h 171797"/>
              <a:gd name="connsiteX56" fmla="*/ 302029 w 622588"/>
              <a:gd name="connsiteY56" fmla="*/ 127462 h 171797"/>
              <a:gd name="connsiteX57" fmla="*/ 288174 w 622588"/>
              <a:gd name="connsiteY57" fmla="*/ 124691 h 171797"/>
              <a:gd name="connsiteX58" fmla="*/ 271549 w 622588"/>
              <a:gd name="connsiteY58" fmla="*/ 119149 h 171797"/>
              <a:gd name="connsiteX59" fmla="*/ 241069 w 622588"/>
              <a:gd name="connsiteY59" fmla="*/ 116379 h 171797"/>
              <a:gd name="connsiteX60" fmla="*/ 174567 w 622588"/>
              <a:gd name="connsiteY60" fmla="*/ 119149 h 171797"/>
              <a:gd name="connsiteX61" fmla="*/ 163483 w 622588"/>
              <a:gd name="connsiteY61" fmla="*/ 121920 h 171797"/>
              <a:gd name="connsiteX62" fmla="*/ 138545 w 622588"/>
              <a:gd name="connsiteY62" fmla="*/ 133004 h 171797"/>
              <a:gd name="connsiteX63" fmla="*/ 130232 w 622588"/>
              <a:gd name="connsiteY63" fmla="*/ 135775 h 171797"/>
              <a:gd name="connsiteX64" fmla="*/ 110836 w 622588"/>
              <a:gd name="connsiteY64" fmla="*/ 146859 h 171797"/>
              <a:gd name="connsiteX65" fmla="*/ 102523 w 622588"/>
              <a:gd name="connsiteY65" fmla="*/ 152400 h 171797"/>
              <a:gd name="connsiteX66" fmla="*/ 94211 w 622588"/>
              <a:gd name="connsiteY66" fmla="*/ 155171 h 171797"/>
              <a:gd name="connsiteX67" fmla="*/ 77585 w 622588"/>
              <a:gd name="connsiteY67" fmla="*/ 163484 h 171797"/>
              <a:gd name="connsiteX68" fmla="*/ 66501 w 622588"/>
              <a:gd name="connsiteY68" fmla="*/ 166255 h 171797"/>
              <a:gd name="connsiteX69" fmla="*/ 49876 w 622588"/>
              <a:gd name="connsiteY69" fmla="*/ 171797 h 171797"/>
              <a:gd name="connsiteX70" fmla="*/ 8312 w 622588"/>
              <a:gd name="connsiteY70" fmla="*/ 166255 h 171797"/>
              <a:gd name="connsiteX71" fmla="*/ 0 w 622588"/>
              <a:gd name="connsiteY71" fmla="*/ 160713 h 171797"/>
              <a:gd name="connsiteX72" fmla="*/ 2771 w 622588"/>
              <a:gd name="connsiteY72" fmla="*/ 133004 h 171797"/>
              <a:gd name="connsiteX73" fmla="*/ 13854 w 622588"/>
              <a:gd name="connsiteY73" fmla="*/ 121920 h 171797"/>
              <a:gd name="connsiteX74" fmla="*/ 22167 w 622588"/>
              <a:gd name="connsiteY74" fmla="*/ 116379 h 171797"/>
              <a:gd name="connsiteX75" fmla="*/ 22167 w 622588"/>
              <a:gd name="connsiteY75" fmla="*/ 110837 h 171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622588" h="171797">
                <a:moveTo>
                  <a:pt x="22167" y="110837"/>
                </a:moveTo>
                <a:cubicBezTo>
                  <a:pt x="25861" y="109452"/>
                  <a:pt x="37015" y="109438"/>
                  <a:pt x="44334" y="108066"/>
                </a:cubicBezTo>
                <a:cubicBezTo>
                  <a:pt x="51820" y="106662"/>
                  <a:pt x="66501" y="102524"/>
                  <a:pt x="66501" y="102524"/>
                </a:cubicBezTo>
                <a:cubicBezTo>
                  <a:pt x="79675" y="93741"/>
                  <a:pt x="71654" y="98036"/>
                  <a:pt x="91440" y="91440"/>
                </a:cubicBezTo>
                <a:cubicBezTo>
                  <a:pt x="94211" y="90516"/>
                  <a:pt x="97322" y="90289"/>
                  <a:pt x="99752" y="88669"/>
                </a:cubicBezTo>
                <a:lnTo>
                  <a:pt x="124691" y="72044"/>
                </a:lnTo>
                <a:cubicBezTo>
                  <a:pt x="127462" y="70197"/>
                  <a:pt x="129844" y="67555"/>
                  <a:pt x="133003" y="66502"/>
                </a:cubicBezTo>
                <a:lnTo>
                  <a:pt x="157941" y="58189"/>
                </a:lnTo>
                <a:lnTo>
                  <a:pt x="166254" y="55419"/>
                </a:lnTo>
                <a:cubicBezTo>
                  <a:pt x="182880" y="56342"/>
                  <a:pt x="199608" y="56124"/>
                  <a:pt x="216131" y="58189"/>
                </a:cubicBezTo>
                <a:cubicBezTo>
                  <a:pt x="221927" y="58913"/>
                  <a:pt x="227214" y="61884"/>
                  <a:pt x="232756" y="63731"/>
                </a:cubicBezTo>
                <a:lnTo>
                  <a:pt x="241069" y="66502"/>
                </a:lnTo>
                <a:cubicBezTo>
                  <a:pt x="246611" y="70197"/>
                  <a:pt x="251375" y="75480"/>
                  <a:pt x="257694" y="77586"/>
                </a:cubicBezTo>
                <a:cubicBezTo>
                  <a:pt x="260465" y="78510"/>
                  <a:pt x="263394" y="79051"/>
                  <a:pt x="266007" y="80357"/>
                </a:cubicBezTo>
                <a:cubicBezTo>
                  <a:pt x="268986" y="81846"/>
                  <a:pt x="271277" y="84546"/>
                  <a:pt x="274320" y="85899"/>
                </a:cubicBezTo>
                <a:cubicBezTo>
                  <a:pt x="279658" y="88271"/>
                  <a:pt x="285403" y="89593"/>
                  <a:pt x="290945" y="91440"/>
                </a:cubicBezTo>
                <a:lnTo>
                  <a:pt x="307571" y="96982"/>
                </a:lnTo>
                <a:cubicBezTo>
                  <a:pt x="310342" y="97906"/>
                  <a:pt x="313002" y="99273"/>
                  <a:pt x="315883" y="99753"/>
                </a:cubicBezTo>
                <a:lnTo>
                  <a:pt x="332509" y="102524"/>
                </a:lnTo>
                <a:cubicBezTo>
                  <a:pt x="385442" y="99410"/>
                  <a:pt x="364694" y="104727"/>
                  <a:pt x="396240" y="94211"/>
                </a:cubicBezTo>
                <a:lnTo>
                  <a:pt x="404552" y="91440"/>
                </a:lnTo>
                <a:cubicBezTo>
                  <a:pt x="407323" y="90516"/>
                  <a:pt x="410435" y="90289"/>
                  <a:pt x="412865" y="88669"/>
                </a:cubicBezTo>
                <a:lnTo>
                  <a:pt x="429491" y="77586"/>
                </a:lnTo>
                <a:cubicBezTo>
                  <a:pt x="432262" y="75739"/>
                  <a:pt x="435448" y="74399"/>
                  <a:pt x="437803" y="72044"/>
                </a:cubicBezTo>
                <a:cubicBezTo>
                  <a:pt x="440574" y="69273"/>
                  <a:pt x="443106" y="66240"/>
                  <a:pt x="446116" y="63731"/>
                </a:cubicBezTo>
                <a:cubicBezTo>
                  <a:pt x="448674" y="61599"/>
                  <a:pt x="451940" y="60402"/>
                  <a:pt x="454429" y="58189"/>
                </a:cubicBezTo>
                <a:cubicBezTo>
                  <a:pt x="460287" y="52982"/>
                  <a:pt x="464533" y="45911"/>
                  <a:pt x="471054" y="41564"/>
                </a:cubicBezTo>
                <a:lnTo>
                  <a:pt x="495992" y="24939"/>
                </a:lnTo>
                <a:cubicBezTo>
                  <a:pt x="498763" y="23092"/>
                  <a:pt x="501146" y="20450"/>
                  <a:pt x="504305" y="19397"/>
                </a:cubicBezTo>
                <a:cubicBezTo>
                  <a:pt x="507076" y="18473"/>
                  <a:pt x="510005" y="17932"/>
                  <a:pt x="512618" y="16626"/>
                </a:cubicBezTo>
                <a:cubicBezTo>
                  <a:pt x="515597" y="15137"/>
                  <a:pt x="517888" y="12437"/>
                  <a:pt x="520931" y="11084"/>
                </a:cubicBezTo>
                <a:cubicBezTo>
                  <a:pt x="526269" y="8711"/>
                  <a:pt x="532014" y="7389"/>
                  <a:pt x="537556" y="5542"/>
                </a:cubicBezTo>
                <a:cubicBezTo>
                  <a:pt x="549480" y="1567"/>
                  <a:pt x="543038" y="3479"/>
                  <a:pt x="556952" y="0"/>
                </a:cubicBezTo>
                <a:cubicBezTo>
                  <a:pt x="569883" y="924"/>
                  <a:pt x="582924" y="848"/>
                  <a:pt x="595745" y="2771"/>
                </a:cubicBezTo>
                <a:cubicBezTo>
                  <a:pt x="601522" y="3638"/>
                  <a:pt x="612371" y="8313"/>
                  <a:pt x="612371" y="8313"/>
                </a:cubicBezTo>
                <a:cubicBezTo>
                  <a:pt x="621976" y="17919"/>
                  <a:pt x="626778" y="18289"/>
                  <a:pt x="617912" y="36022"/>
                </a:cubicBezTo>
                <a:cubicBezTo>
                  <a:pt x="616606" y="38634"/>
                  <a:pt x="612212" y="37487"/>
                  <a:pt x="609600" y="38793"/>
                </a:cubicBezTo>
                <a:cubicBezTo>
                  <a:pt x="606621" y="40282"/>
                  <a:pt x="604330" y="42982"/>
                  <a:pt x="601287" y="44335"/>
                </a:cubicBezTo>
                <a:cubicBezTo>
                  <a:pt x="595949" y="46708"/>
                  <a:pt x="590203" y="48030"/>
                  <a:pt x="584661" y="49877"/>
                </a:cubicBezTo>
                <a:lnTo>
                  <a:pt x="576349" y="52648"/>
                </a:lnTo>
                <a:cubicBezTo>
                  <a:pt x="573578" y="53572"/>
                  <a:pt x="570466" y="53799"/>
                  <a:pt x="568036" y="55419"/>
                </a:cubicBezTo>
                <a:cubicBezTo>
                  <a:pt x="565265" y="57266"/>
                  <a:pt x="562766" y="59608"/>
                  <a:pt x="559723" y="60960"/>
                </a:cubicBezTo>
                <a:cubicBezTo>
                  <a:pt x="554385" y="63332"/>
                  <a:pt x="547958" y="63262"/>
                  <a:pt x="543098" y="66502"/>
                </a:cubicBezTo>
                <a:cubicBezTo>
                  <a:pt x="532355" y="73664"/>
                  <a:pt x="537944" y="70991"/>
                  <a:pt x="526472" y="74815"/>
                </a:cubicBezTo>
                <a:cubicBezTo>
                  <a:pt x="523701" y="76662"/>
                  <a:pt x="521203" y="79004"/>
                  <a:pt x="518160" y="80357"/>
                </a:cubicBezTo>
                <a:cubicBezTo>
                  <a:pt x="518133" y="80369"/>
                  <a:pt x="497392" y="87279"/>
                  <a:pt x="493221" y="88669"/>
                </a:cubicBezTo>
                <a:lnTo>
                  <a:pt x="484909" y="91440"/>
                </a:lnTo>
                <a:cubicBezTo>
                  <a:pt x="482138" y="92364"/>
                  <a:pt x="479026" y="92591"/>
                  <a:pt x="476596" y="94211"/>
                </a:cubicBezTo>
                <a:cubicBezTo>
                  <a:pt x="473825" y="96058"/>
                  <a:pt x="471326" y="98400"/>
                  <a:pt x="468283" y="99753"/>
                </a:cubicBezTo>
                <a:cubicBezTo>
                  <a:pt x="468280" y="99755"/>
                  <a:pt x="447503" y="106680"/>
                  <a:pt x="443345" y="108066"/>
                </a:cubicBezTo>
                <a:lnTo>
                  <a:pt x="435032" y="110837"/>
                </a:lnTo>
                <a:cubicBezTo>
                  <a:pt x="432261" y="112684"/>
                  <a:pt x="429699" y="114890"/>
                  <a:pt x="426720" y="116379"/>
                </a:cubicBezTo>
                <a:cubicBezTo>
                  <a:pt x="424108" y="117685"/>
                  <a:pt x="421215" y="118347"/>
                  <a:pt x="418407" y="119149"/>
                </a:cubicBezTo>
                <a:cubicBezTo>
                  <a:pt x="398466" y="124845"/>
                  <a:pt x="416360" y="118968"/>
                  <a:pt x="393469" y="124691"/>
                </a:cubicBezTo>
                <a:cubicBezTo>
                  <a:pt x="390635" y="125399"/>
                  <a:pt x="388007" y="126828"/>
                  <a:pt x="385156" y="127462"/>
                </a:cubicBezTo>
                <a:cubicBezTo>
                  <a:pt x="379672" y="128681"/>
                  <a:pt x="374073" y="129309"/>
                  <a:pt x="368531" y="130233"/>
                </a:cubicBezTo>
                <a:cubicBezTo>
                  <a:pt x="346364" y="129309"/>
                  <a:pt x="324163" y="128989"/>
                  <a:pt x="302029" y="127462"/>
                </a:cubicBezTo>
                <a:cubicBezTo>
                  <a:pt x="297330" y="127138"/>
                  <a:pt x="292718" y="125930"/>
                  <a:pt x="288174" y="124691"/>
                </a:cubicBezTo>
                <a:cubicBezTo>
                  <a:pt x="282538" y="123154"/>
                  <a:pt x="277366" y="119678"/>
                  <a:pt x="271549" y="119149"/>
                </a:cubicBezTo>
                <a:lnTo>
                  <a:pt x="241069" y="116379"/>
                </a:lnTo>
                <a:cubicBezTo>
                  <a:pt x="218902" y="117302"/>
                  <a:pt x="196697" y="117569"/>
                  <a:pt x="174567" y="119149"/>
                </a:cubicBezTo>
                <a:cubicBezTo>
                  <a:pt x="170768" y="119420"/>
                  <a:pt x="167096" y="120716"/>
                  <a:pt x="163483" y="121920"/>
                </a:cubicBezTo>
                <a:cubicBezTo>
                  <a:pt x="144152" y="128364"/>
                  <a:pt x="155441" y="125763"/>
                  <a:pt x="138545" y="133004"/>
                </a:cubicBezTo>
                <a:cubicBezTo>
                  <a:pt x="135860" y="134155"/>
                  <a:pt x="133003" y="134851"/>
                  <a:pt x="130232" y="135775"/>
                </a:cubicBezTo>
                <a:cubicBezTo>
                  <a:pt x="103444" y="155868"/>
                  <a:pt x="131985" y="136286"/>
                  <a:pt x="110836" y="146859"/>
                </a:cubicBezTo>
                <a:cubicBezTo>
                  <a:pt x="107857" y="148348"/>
                  <a:pt x="105502" y="150911"/>
                  <a:pt x="102523" y="152400"/>
                </a:cubicBezTo>
                <a:cubicBezTo>
                  <a:pt x="99911" y="153706"/>
                  <a:pt x="96823" y="153865"/>
                  <a:pt x="94211" y="155171"/>
                </a:cubicBezTo>
                <a:cubicBezTo>
                  <a:pt x="78021" y="163267"/>
                  <a:pt x="93835" y="158841"/>
                  <a:pt x="77585" y="163484"/>
                </a:cubicBezTo>
                <a:cubicBezTo>
                  <a:pt x="73923" y="164530"/>
                  <a:pt x="70149" y="165161"/>
                  <a:pt x="66501" y="166255"/>
                </a:cubicBezTo>
                <a:cubicBezTo>
                  <a:pt x="60906" y="167934"/>
                  <a:pt x="49876" y="171797"/>
                  <a:pt x="49876" y="171797"/>
                </a:cubicBezTo>
                <a:cubicBezTo>
                  <a:pt x="42450" y="171178"/>
                  <a:pt x="19630" y="171914"/>
                  <a:pt x="8312" y="166255"/>
                </a:cubicBezTo>
                <a:cubicBezTo>
                  <a:pt x="5334" y="164766"/>
                  <a:pt x="2771" y="162560"/>
                  <a:pt x="0" y="160713"/>
                </a:cubicBezTo>
                <a:cubicBezTo>
                  <a:pt x="924" y="151477"/>
                  <a:pt x="1360" y="142178"/>
                  <a:pt x="2771" y="133004"/>
                </a:cubicBezTo>
                <a:cubicBezTo>
                  <a:pt x="4618" y="120996"/>
                  <a:pt x="4616" y="126538"/>
                  <a:pt x="13854" y="121920"/>
                </a:cubicBezTo>
                <a:cubicBezTo>
                  <a:pt x="16833" y="120431"/>
                  <a:pt x="19124" y="117731"/>
                  <a:pt x="22167" y="116379"/>
                </a:cubicBezTo>
                <a:cubicBezTo>
                  <a:pt x="43603" y="106853"/>
                  <a:pt x="18473" y="112222"/>
                  <a:pt x="22167" y="110837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grpSp>
        <p:nvGrpSpPr>
          <p:cNvPr id="113" name="Groupe 112"/>
          <p:cNvGrpSpPr/>
          <p:nvPr/>
        </p:nvGrpSpPr>
        <p:grpSpPr>
          <a:xfrm>
            <a:off x="6998499" y="3241866"/>
            <a:ext cx="1918998" cy="1556131"/>
            <a:chOff x="6177394" y="2315833"/>
            <a:chExt cx="1296144" cy="1008112"/>
          </a:xfrm>
        </p:grpSpPr>
        <p:sp>
          <p:nvSpPr>
            <p:cNvPr id="151" name="Ellipse 150"/>
            <p:cNvSpPr/>
            <p:nvPr/>
          </p:nvSpPr>
          <p:spPr>
            <a:xfrm>
              <a:off x="6177394" y="2315833"/>
              <a:ext cx="1296144" cy="100811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52" name="Forme libre 151"/>
            <p:cNvSpPr/>
            <p:nvPr/>
          </p:nvSpPr>
          <p:spPr>
            <a:xfrm rot="16728042">
              <a:off x="6264016" y="2766729"/>
              <a:ext cx="622588" cy="171797"/>
            </a:xfrm>
            <a:custGeom>
              <a:avLst/>
              <a:gdLst>
                <a:gd name="connsiteX0" fmla="*/ 22167 w 622588"/>
                <a:gd name="connsiteY0" fmla="*/ 110837 h 171797"/>
                <a:gd name="connsiteX1" fmla="*/ 44334 w 622588"/>
                <a:gd name="connsiteY1" fmla="*/ 108066 h 171797"/>
                <a:gd name="connsiteX2" fmla="*/ 66501 w 622588"/>
                <a:gd name="connsiteY2" fmla="*/ 102524 h 171797"/>
                <a:gd name="connsiteX3" fmla="*/ 91440 w 622588"/>
                <a:gd name="connsiteY3" fmla="*/ 91440 h 171797"/>
                <a:gd name="connsiteX4" fmla="*/ 99752 w 622588"/>
                <a:gd name="connsiteY4" fmla="*/ 88669 h 171797"/>
                <a:gd name="connsiteX5" fmla="*/ 124691 w 622588"/>
                <a:gd name="connsiteY5" fmla="*/ 72044 h 171797"/>
                <a:gd name="connsiteX6" fmla="*/ 133003 w 622588"/>
                <a:gd name="connsiteY6" fmla="*/ 66502 h 171797"/>
                <a:gd name="connsiteX7" fmla="*/ 157941 w 622588"/>
                <a:gd name="connsiteY7" fmla="*/ 58189 h 171797"/>
                <a:gd name="connsiteX8" fmla="*/ 166254 w 622588"/>
                <a:gd name="connsiteY8" fmla="*/ 55419 h 171797"/>
                <a:gd name="connsiteX9" fmla="*/ 216131 w 622588"/>
                <a:gd name="connsiteY9" fmla="*/ 58189 h 171797"/>
                <a:gd name="connsiteX10" fmla="*/ 232756 w 622588"/>
                <a:gd name="connsiteY10" fmla="*/ 63731 h 171797"/>
                <a:gd name="connsiteX11" fmla="*/ 241069 w 622588"/>
                <a:gd name="connsiteY11" fmla="*/ 66502 h 171797"/>
                <a:gd name="connsiteX12" fmla="*/ 257694 w 622588"/>
                <a:gd name="connsiteY12" fmla="*/ 77586 h 171797"/>
                <a:gd name="connsiteX13" fmla="*/ 266007 w 622588"/>
                <a:gd name="connsiteY13" fmla="*/ 80357 h 171797"/>
                <a:gd name="connsiteX14" fmla="*/ 274320 w 622588"/>
                <a:gd name="connsiteY14" fmla="*/ 85899 h 171797"/>
                <a:gd name="connsiteX15" fmla="*/ 290945 w 622588"/>
                <a:gd name="connsiteY15" fmla="*/ 91440 h 171797"/>
                <a:gd name="connsiteX16" fmla="*/ 307571 w 622588"/>
                <a:gd name="connsiteY16" fmla="*/ 96982 h 171797"/>
                <a:gd name="connsiteX17" fmla="*/ 315883 w 622588"/>
                <a:gd name="connsiteY17" fmla="*/ 99753 h 171797"/>
                <a:gd name="connsiteX18" fmla="*/ 332509 w 622588"/>
                <a:gd name="connsiteY18" fmla="*/ 102524 h 171797"/>
                <a:gd name="connsiteX19" fmla="*/ 396240 w 622588"/>
                <a:gd name="connsiteY19" fmla="*/ 94211 h 171797"/>
                <a:gd name="connsiteX20" fmla="*/ 404552 w 622588"/>
                <a:gd name="connsiteY20" fmla="*/ 91440 h 171797"/>
                <a:gd name="connsiteX21" fmla="*/ 412865 w 622588"/>
                <a:gd name="connsiteY21" fmla="*/ 88669 h 171797"/>
                <a:gd name="connsiteX22" fmla="*/ 429491 w 622588"/>
                <a:gd name="connsiteY22" fmla="*/ 77586 h 171797"/>
                <a:gd name="connsiteX23" fmla="*/ 437803 w 622588"/>
                <a:gd name="connsiteY23" fmla="*/ 72044 h 171797"/>
                <a:gd name="connsiteX24" fmla="*/ 446116 w 622588"/>
                <a:gd name="connsiteY24" fmla="*/ 63731 h 171797"/>
                <a:gd name="connsiteX25" fmla="*/ 454429 w 622588"/>
                <a:gd name="connsiteY25" fmla="*/ 58189 h 171797"/>
                <a:gd name="connsiteX26" fmla="*/ 471054 w 622588"/>
                <a:gd name="connsiteY26" fmla="*/ 41564 h 171797"/>
                <a:gd name="connsiteX27" fmla="*/ 495992 w 622588"/>
                <a:gd name="connsiteY27" fmla="*/ 24939 h 171797"/>
                <a:gd name="connsiteX28" fmla="*/ 504305 w 622588"/>
                <a:gd name="connsiteY28" fmla="*/ 19397 h 171797"/>
                <a:gd name="connsiteX29" fmla="*/ 512618 w 622588"/>
                <a:gd name="connsiteY29" fmla="*/ 16626 h 171797"/>
                <a:gd name="connsiteX30" fmla="*/ 520931 w 622588"/>
                <a:gd name="connsiteY30" fmla="*/ 11084 h 171797"/>
                <a:gd name="connsiteX31" fmla="*/ 537556 w 622588"/>
                <a:gd name="connsiteY31" fmla="*/ 5542 h 171797"/>
                <a:gd name="connsiteX32" fmla="*/ 556952 w 622588"/>
                <a:gd name="connsiteY32" fmla="*/ 0 h 171797"/>
                <a:gd name="connsiteX33" fmla="*/ 595745 w 622588"/>
                <a:gd name="connsiteY33" fmla="*/ 2771 h 171797"/>
                <a:gd name="connsiteX34" fmla="*/ 612371 w 622588"/>
                <a:gd name="connsiteY34" fmla="*/ 8313 h 171797"/>
                <a:gd name="connsiteX35" fmla="*/ 617912 w 622588"/>
                <a:gd name="connsiteY35" fmla="*/ 36022 h 171797"/>
                <a:gd name="connsiteX36" fmla="*/ 609600 w 622588"/>
                <a:gd name="connsiteY36" fmla="*/ 38793 h 171797"/>
                <a:gd name="connsiteX37" fmla="*/ 601287 w 622588"/>
                <a:gd name="connsiteY37" fmla="*/ 44335 h 171797"/>
                <a:gd name="connsiteX38" fmla="*/ 584661 w 622588"/>
                <a:gd name="connsiteY38" fmla="*/ 49877 h 171797"/>
                <a:gd name="connsiteX39" fmla="*/ 576349 w 622588"/>
                <a:gd name="connsiteY39" fmla="*/ 52648 h 171797"/>
                <a:gd name="connsiteX40" fmla="*/ 568036 w 622588"/>
                <a:gd name="connsiteY40" fmla="*/ 55419 h 171797"/>
                <a:gd name="connsiteX41" fmla="*/ 559723 w 622588"/>
                <a:gd name="connsiteY41" fmla="*/ 60960 h 171797"/>
                <a:gd name="connsiteX42" fmla="*/ 543098 w 622588"/>
                <a:gd name="connsiteY42" fmla="*/ 66502 h 171797"/>
                <a:gd name="connsiteX43" fmla="*/ 526472 w 622588"/>
                <a:gd name="connsiteY43" fmla="*/ 74815 h 171797"/>
                <a:gd name="connsiteX44" fmla="*/ 518160 w 622588"/>
                <a:gd name="connsiteY44" fmla="*/ 80357 h 171797"/>
                <a:gd name="connsiteX45" fmla="*/ 493221 w 622588"/>
                <a:gd name="connsiteY45" fmla="*/ 88669 h 171797"/>
                <a:gd name="connsiteX46" fmla="*/ 484909 w 622588"/>
                <a:gd name="connsiteY46" fmla="*/ 91440 h 171797"/>
                <a:gd name="connsiteX47" fmla="*/ 476596 w 622588"/>
                <a:gd name="connsiteY47" fmla="*/ 94211 h 171797"/>
                <a:gd name="connsiteX48" fmla="*/ 468283 w 622588"/>
                <a:gd name="connsiteY48" fmla="*/ 99753 h 171797"/>
                <a:gd name="connsiteX49" fmla="*/ 443345 w 622588"/>
                <a:gd name="connsiteY49" fmla="*/ 108066 h 171797"/>
                <a:gd name="connsiteX50" fmla="*/ 435032 w 622588"/>
                <a:gd name="connsiteY50" fmla="*/ 110837 h 171797"/>
                <a:gd name="connsiteX51" fmla="*/ 426720 w 622588"/>
                <a:gd name="connsiteY51" fmla="*/ 116379 h 171797"/>
                <a:gd name="connsiteX52" fmla="*/ 418407 w 622588"/>
                <a:gd name="connsiteY52" fmla="*/ 119149 h 171797"/>
                <a:gd name="connsiteX53" fmla="*/ 393469 w 622588"/>
                <a:gd name="connsiteY53" fmla="*/ 124691 h 171797"/>
                <a:gd name="connsiteX54" fmla="*/ 385156 w 622588"/>
                <a:gd name="connsiteY54" fmla="*/ 127462 h 171797"/>
                <a:gd name="connsiteX55" fmla="*/ 368531 w 622588"/>
                <a:gd name="connsiteY55" fmla="*/ 130233 h 171797"/>
                <a:gd name="connsiteX56" fmla="*/ 302029 w 622588"/>
                <a:gd name="connsiteY56" fmla="*/ 127462 h 171797"/>
                <a:gd name="connsiteX57" fmla="*/ 288174 w 622588"/>
                <a:gd name="connsiteY57" fmla="*/ 124691 h 171797"/>
                <a:gd name="connsiteX58" fmla="*/ 271549 w 622588"/>
                <a:gd name="connsiteY58" fmla="*/ 119149 h 171797"/>
                <a:gd name="connsiteX59" fmla="*/ 241069 w 622588"/>
                <a:gd name="connsiteY59" fmla="*/ 116379 h 171797"/>
                <a:gd name="connsiteX60" fmla="*/ 174567 w 622588"/>
                <a:gd name="connsiteY60" fmla="*/ 119149 h 171797"/>
                <a:gd name="connsiteX61" fmla="*/ 163483 w 622588"/>
                <a:gd name="connsiteY61" fmla="*/ 121920 h 171797"/>
                <a:gd name="connsiteX62" fmla="*/ 138545 w 622588"/>
                <a:gd name="connsiteY62" fmla="*/ 133004 h 171797"/>
                <a:gd name="connsiteX63" fmla="*/ 130232 w 622588"/>
                <a:gd name="connsiteY63" fmla="*/ 135775 h 171797"/>
                <a:gd name="connsiteX64" fmla="*/ 110836 w 622588"/>
                <a:gd name="connsiteY64" fmla="*/ 146859 h 171797"/>
                <a:gd name="connsiteX65" fmla="*/ 102523 w 622588"/>
                <a:gd name="connsiteY65" fmla="*/ 152400 h 171797"/>
                <a:gd name="connsiteX66" fmla="*/ 94211 w 622588"/>
                <a:gd name="connsiteY66" fmla="*/ 155171 h 171797"/>
                <a:gd name="connsiteX67" fmla="*/ 77585 w 622588"/>
                <a:gd name="connsiteY67" fmla="*/ 163484 h 171797"/>
                <a:gd name="connsiteX68" fmla="*/ 66501 w 622588"/>
                <a:gd name="connsiteY68" fmla="*/ 166255 h 171797"/>
                <a:gd name="connsiteX69" fmla="*/ 49876 w 622588"/>
                <a:gd name="connsiteY69" fmla="*/ 171797 h 171797"/>
                <a:gd name="connsiteX70" fmla="*/ 8312 w 622588"/>
                <a:gd name="connsiteY70" fmla="*/ 166255 h 171797"/>
                <a:gd name="connsiteX71" fmla="*/ 0 w 622588"/>
                <a:gd name="connsiteY71" fmla="*/ 160713 h 171797"/>
                <a:gd name="connsiteX72" fmla="*/ 2771 w 622588"/>
                <a:gd name="connsiteY72" fmla="*/ 133004 h 171797"/>
                <a:gd name="connsiteX73" fmla="*/ 13854 w 622588"/>
                <a:gd name="connsiteY73" fmla="*/ 121920 h 171797"/>
                <a:gd name="connsiteX74" fmla="*/ 22167 w 622588"/>
                <a:gd name="connsiteY74" fmla="*/ 116379 h 171797"/>
                <a:gd name="connsiteX75" fmla="*/ 22167 w 622588"/>
                <a:gd name="connsiteY75" fmla="*/ 110837 h 17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22588" h="171797">
                  <a:moveTo>
                    <a:pt x="22167" y="110837"/>
                  </a:moveTo>
                  <a:cubicBezTo>
                    <a:pt x="25861" y="109452"/>
                    <a:pt x="37015" y="109438"/>
                    <a:pt x="44334" y="108066"/>
                  </a:cubicBezTo>
                  <a:cubicBezTo>
                    <a:pt x="51820" y="106662"/>
                    <a:pt x="66501" y="102524"/>
                    <a:pt x="66501" y="102524"/>
                  </a:cubicBezTo>
                  <a:cubicBezTo>
                    <a:pt x="79675" y="93741"/>
                    <a:pt x="71654" y="98036"/>
                    <a:pt x="91440" y="91440"/>
                  </a:cubicBezTo>
                  <a:cubicBezTo>
                    <a:pt x="94211" y="90516"/>
                    <a:pt x="97322" y="90289"/>
                    <a:pt x="99752" y="88669"/>
                  </a:cubicBezTo>
                  <a:lnTo>
                    <a:pt x="124691" y="72044"/>
                  </a:lnTo>
                  <a:cubicBezTo>
                    <a:pt x="127462" y="70197"/>
                    <a:pt x="129844" y="67555"/>
                    <a:pt x="133003" y="66502"/>
                  </a:cubicBezTo>
                  <a:lnTo>
                    <a:pt x="157941" y="58189"/>
                  </a:lnTo>
                  <a:lnTo>
                    <a:pt x="166254" y="55419"/>
                  </a:lnTo>
                  <a:cubicBezTo>
                    <a:pt x="182880" y="56342"/>
                    <a:pt x="199608" y="56124"/>
                    <a:pt x="216131" y="58189"/>
                  </a:cubicBezTo>
                  <a:cubicBezTo>
                    <a:pt x="221927" y="58913"/>
                    <a:pt x="227214" y="61884"/>
                    <a:pt x="232756" y="63731"/>
                  </a:cubicBezTo>
                  <a:lnTo>
                    <a:pt x="241069" y="66502"/>
                  </a:lnTo>
                  <a:cubicBezTo>
                    <a:pt x="246611" y="70197"/>
                    <a:pt x="251375" y="75480"/>
                    <a:pt x="257694" y="77586"/>
                  </a:cubicBezTo>
                  <a:cubicBezTo>
                    <a:pt x="260465" y="78510"/>
                    <a:pt x="263394" y="79051"/>
                    <a:pt x="266007" y="80357"/>
                  </a:cubicBezTo>
                  <a:cubicBezTo>
                    <a:pt x="268986" y="81846"/>
                    <a:pt x="271277" y="84546"/>
                    <a:pt x="274320" y="85899"/>
                  </a:cubicBezTo>
                  <a:cubicBezTo>
                    <a:pt x="279658" y="88271"/>
                    <a:pt x="285403" y="89593"/>
                    <a:pt x="290945" y="91440"/>
                  </a:cubicBezTo>
                  <a:lnTo>
                    <a:pt x="307571" y="96982"/>
                  </a:lnTo>
                  <a:cubicBezTo>
                    <a:pt x="310342" y="97906"/>
                    <a:pt x="313002" y="99273"/>
                    <a:pt x="315883" y="99753"/>
                  </a:cubicBezTo>
                  <a:lnTo>
                    <a:pt x="332509" y="102524"/>
                  </a:lnTo>
                  <a:cubicBezTo>
                    <a:pt x="385442" y="99410"/>
                    <a:pt x="364694" y="104727"/>
                    <a:pt x="396240" y="94211"/>
                  </a:cubicBezTo>
                  <a:lnTo>
                    <a:pt x="404552" y="91440"/>
                  </a:lnTo>
                  <a:cubicBezTo>
                    <a:pt x="407323" y="90516"/>
                    <a:pt x="410435" y="90289"/>
                    <a:pt x="412865" y="88669"/>
                  </a:cubicBezTo>
                  <a:lnTo>
                    <a:pt x="429491" y="77586"/>
                  </a:lnTo>
                  <a:cubicBezTo>
                    <a:pt x="432262" y="75739"/>
                    <a:pt x="435448" y="74399"/>
                    <a:pt x="437803" y="72044"/>
                  </a:cubicBezTo>
                  <a:cubicBezTo>
                    <a:pt x="440574" y="69273"/>
                    <a:pt x="443106" y="66240"/>
                    <a:pt x="446116" y="63731"/>
                  </a:cubicBezTo>
                  <a:cubicBezTo>
                    <a:pt x="448674" y="61599"/>
                    <a:pt x="451940" y="60402"/>
                    <a:pt x="454429" y="58189"/>
                  </a:cubicBezTo>
                  <a:cubicBezTo>
                    <a:pt x="460287" y="52982"/>
                    <a:pt x="464533" y="45911"/>
                    <a:pt x="471054" y="41564"/>
                  </a:cubicBezTo>
                  <a:lnTo>
                    <a:pt x="495992" y="24939"/>
                  </a:lnTo>
                  <a:cubicBezTo>
                    <a:pt x="498763" y="23092"/>
                    <a:pt x="501146" y="20450"/>
                    <a:pt x="504305" y="19397"/>
                  </a:cubicBezTo>
                  <a:cubicBezTo>
                    <a:pt x="507076" y="18473"/>
                    <a:pt x="510005" y="17932"/>
                    <a:pt x="512618" y="16626"/>
                  </a:cubicBezTo>
                  <a:cubicBezTo>
                    <a:pt x="515597" y="15137"/>
                    <a:pt x="517888" y="12437"/>
                    <a:pt x="520931" y="11084"/>
                  </a:cubicBezTo>
                  <a:cubicBezTo>
                    <a:pt x="526269" y="8711"/>
                    <a:pt x="532014" y="7389"/>
                    <a:pt x="537556" y="5542"/>
                  </a:cubicBezTo>
                  <a:cubicBezTo>
                    <a:pt x="549480" y="1567"/>
                    <a:pt x="543038" y="3479"/>
                    <a:pt x="556952" y="0"/>
                  </a:cubicBezTo>
                  <a:cubicBezTo>
                    <a:pt x="569883" y="924"/>
                    <a:pt x="582924" y="848"/>
                    <a:pt x="595745" y="2771"/>
                  </a:cubicBezTo>
                  <a:cubicBezTo>
                    <a:pt x="601522" y="3638"/>
                    <a:pt x="612371" y="8313"/>
                    <a:pt x="612371" y="8313"/>
                  </a:cubicBezTo>
                  <a:cubicBezTo>
                    <a:pt x="621976" y="17919"/>
                    <a:pt x="626778" y="18289"/>
                    <a:pt x="617912" y="36022"/>
                  </a:cubicBezTo>
                  <a:cubicBezTo>
                    <a:pt x="616606" y="38634"/>
                    <a:pt x="612212" y="37487"/>
                    <a:pt x="609600" y="38793"/>
                  </a:cubicBezTo>
                  <a:cubicBezTo>
                    <a:pt x="606621" y="40282"/>
                    <a:pt x="604330" y="42982"/>
                    <a:pt x="601287" y="44335"/>
                  </a:cubicBezTo>
                  <a:cubicBezTo>
                    <a:pt x="595949" y="46708"/>
                    <a:pt x="590203" y="48030"/>
                    <a:pt x="584661" y="49877"/>
                  </a:cubicBezTo>
                  <a:lnTo>
                    <a:pt x="576349" y="52648"/>
                  </a:lnTo>
                  <a:cubicBezTo>
                    <a:pt x="573578" y="53572"/>
                    <a:pt x="570466" y="53799"/>
                    <a:pt x="568036" y="55419"/>
                  </a:cubicBezTo>
                  <a:cubicBezTo>
                    <a:pt x="565265" y="57266"/>
                    <a:pt x="562766" y="59608"/>
                    <a:pt x="559723" y="60960"/>
                  </a:cubicBezTo>
                  <a:cubicBezTo>
                    <a:pt x="554385" y="63332"/>
                    <a:pt x="547958" y="63262"/>
                    <a:pt x="543098" y="66502"/>
                  </a:cubicBezTo>
                  <a:cubicBezTo>
                    <a:pt x="532355" y="73664"/>
                    <a:pt x="537944" y="70991"/>
                    <a:pt x="526472" y="74815"/>
                  </a:cubicBezTo>
                  <a:cubicBezTo>
                    <a:pt x="523701" y="76662"/>
                    <a:pt x="521203" y="79004"/>
                    <a:pt x="518160" y="80357"/>
                  </a:cubicBezTo>
                  <a:cubicBezTo>
                    <a:pt x="518133" y="80369"/>
                    <a:pt x="497392" y="87279"/>
                    <a:pt x="493221" y="88669"/>
                  </a:cubicBezTo>
                  <a:lnTo>
                    <a:pt x="484909" y="91440"/>
                  </a:lnTo>
                  <a:cubicBezTo>
                    <a:pt x="482138" y="92364"/>
                    <a:pt x="479026" y="92591"/>
                    <a:pt x="476596" y="94211"/>
                  </a:cubicBezTo>
                  <a:cubicBezTo>
                    <a:pt x="473825" y="96058"/>
                    <a:pt x="471326" y="98400"/>
                    <a:pt x="468283" y="99753"/>
                  </a:cubicBezTo>
                  <a:cubicBezTo>
                    <a:pt x="468280" y="99755"/>
                    <a:pt x="447503" y="106680"/>
                    <a:pt x="443345" y="108066"/>
                  </a:cubicBezTo>
                  <a:lnTo>
                    <a:pt x="435032" y="110837"/>
                  </a:lnTo>
                  <a:cubicBezTo>
                    <a:pt x="432261" y="112684"/>
                    <a:pt x="429699" y="114890"/>
                    <a:pt x="426720" y="116379"/>
                  </a:cubicBezTo>
                  <a:cubicBezTo>
                    <a:pt x="424108" y="117685"/>
                    <a:pt x="421215" y="118347"/>
                    <a:pt x="418407" y="119149"/>
                  </a:cubicBezTo>
                  <a:cubicBezTo>
                    <a:pt x="398466" y="124845"/>
                    <a:pt x="416360" y="118968"/>
                    <a:pt x="393469" y="124691"/>
                  </a:cubicBezTo>
                  <a:cubicBezTo>
                    <a:pt x="390635" y="125399"/>
                    <a:pt x="388007" y="126828"/>
                    <a:pt x="385156" y="127462"/>
                  </a:cubicBezTo>
                  <a:cubicBezTo>
                    <a:pt x="379672" y="128681"/>
                    <a:pt x="374073" y="129309"/>
                    <a:pt x="368531" y="130233"/>
                  </a:cubicBezTo>
                  <a:cubicBezTo>
                    <a:pt x="346364" y="129309"/>
                    <a:pt x="324163" y="128989"/>
                    <a:pt x="302029" y="127462"/>
                  </a:cubicBezTo>
                  <a:cubicBezTo>
                    <a:pt x="297330" y="127138"/>
                    <a:pt x="292718" y="125930"/>
                    <a:pt x="288174" y="124691"/>
                  </a:cubicBezTo>
                  <a:cubicBezTo>
                    <a:pt x="282538" y="123154"/>
                    <a:pt x="277366" y="119678"/>
                    <a:pt x="271549" y="119149"/>
                  </a:cubicBezTo>
                  <a:lnTo>
                    <a:pt x="241069" y="116379"/>
                  </a:lnTo>
                  <a:cubicBezTo>
                    <a:pt x="218902" y="117302"/>
                    <a:pt x="196697" y="117569"/>
                    <a:pt x="174567" y="119149"/>
                  </a:cubicBezTo>
                  <a:cubicBezTo>
                    <a:pt x="170768" y="119420"/>
                    <a:pt x="167096" y="120716"/>
                    <a:pt x="163483" y="121920"/>
                  </a:cubicBezTo>
                  <a:cubicBezTo>
                    <a:pt x="144152" y="128364"/>
                    <a:pt x="155441" y="125763"/>
                    <a:pt x="138545" y="133004"/>
                  </a:cubicBezTo>
                  <a:cubicBezTo>
                    <a:pt x="135860" y="134155"/>
                    <a:pt x="133003" y="134851"/>
                    <a:pt x="130232" y="135775"/>
                  </a:cubicBezTo>
                  <a:cubicBezTo>
                    <a:pt x="103444" y="155868"/>
                    <a:pt x="131985" y="136286"/>
                    <a:pt x="110836" y="146859"/>
                  </a:cubicBezTo>
                  <a:cubicBezTo>
                    <a:pt x="107857" y="148348"/>
                    <a:pt x="105502" y="150911"/>
                    <a:pt x="102523" y="152400"/>
                  </a:cubicBezTo>
                  <a:cubicBezTo>
                    <a:pt x="99911" y="153706"/>
                    <a:pt x="96823" y="153865"/>
                    <a:pt x="94211" y="155171"/>
                  </a:cubicBezTo>
                  <a:cubicBezTo>
                    <a:pt x="78021" y="163267"/>
                    <a:pt x="93835" y="158841"/>
                    <a:pt x="77585" y="163484"/>
                  </a:cubicBezTo>
                  <a:cubicBezTo>
                    <a:pt x="73923" y="164530"/>
                    <a:pt x="70149" y="165161"/>
                    <a:pt x="66501" y="166255"/>
                  </a:cubicBezTo>
                  <a:cubicBezTo>
                    <a:pt x="60906" y="167934"/>
                    <a:pt x="49876" y="171797"/>
                    <a:pt x="49876" y="171797"/>
                  </a:cubicBezTo>
                  <a:cubicBezTo>
                    <a:pt x="42450" y="171178"/>
                    <a:pt x="19630" y="171914"/>
                    <a:pt x="8312" y="166255"/>
                  </a:cubicBezTo>
                  <a:cubicBezTo>
                    <a:pt x="5334" y="164766"/>
                    <a:pt x="2771" y="162560"/>
                    <a:pt x="0" y="160713"/>
                  </a:cubicBezTo>
                  <a:cubicBezTo>
                    <a:pt x="924" y="151477"/>
                    <a:pt x="1360" y="142178"/>
                    <a:pt x="2771" y="133004"/>
                  </a:cubicBezTo>
                  <a:cubicBezTo>
                    <a:pt x="4618" y="120996"/>
                    <a:pt x="4616" y="126538"/>
                    <a:pt x="13854" y="121920"/>
                  </a:cubicBezTo>
                  <a:cubicBezTo>
                    <a:pt x="16833" y="120431"/>
                    <a:pt x="19124" y="117731"/>
                    <a:pt x="22167" y="116379"/>
                  </a:cubicBezTo>
                  <a:cubicBezTo>
                    <a:pt x="43603" y="106853"/>
                    <a:pt x="18473" y="112222"/>
                    <a:pt x="22167" y="110837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53" name="Forme libre 152"/>
            <p:cNvSpPr/>
            <p:nvPr/>
          </p:nvSpPr>
          <p:spPr>
            <a:xfrm rot="16728042">
              <a:off x="6828353" y="2795471"/>
              <a:ext cx="342774" cy="114307"/>
            </a:xfrm>
            <a:custGeom>
              <a:avLst/>
              <a:gdLst>
                <a:gd name="connsiteX0" fmla="*/ 22167 w 622588"/>
                <a:gd name="connsiteY0" fmla="*/ 110837 h 171797"/>
                <a:gd name="connsiteX1" fmla="*/ 44334 w 622588"/>
                <a:gd name="connsiteY1" fmla="*/ 108066 h 171797"/>
                <a:gd name="connsiteX2" fmla="*/ 66501 w 622588"/>
                <a:gd name="connsiteY2" fmla="*/ 102524 h 171797"/>
                <a:gd name="connsiteX3" fmla="*/ 91440 w 622588"/>
                <a:gd name="connsiteY3" fmla="*/ 91440 h 171797"/>
                <a:gd name="connsiteX4" fmla="*/ 99752 w 622588"/>
                <a:gd name="connsiteY4" fmla="*/ 88669 h 171797"/>
                <a:gd name="connsiteX5" fmla="*/ 124691 w 622588"/>
                <a:gd name="connsiteY5" fmla="*/ 72044 h 171797"/>
                <a:gd name="connsiteX6" fmla="*/ 133003 w 622588"/>
                <a:gd name="connsiteY6" fmla="*/ 66502 h 171797"/>
                <a:gd name="connsiteX7" fmla="*/ 157941 w 622588"/>
                <a:gd name="connsiteY7" fmla="*/ 58189 h 171797"/>
                <a:gd name="connsiteX8" fmla="*/ 166254 w 622588"/>
                <a:gd name="connsiteY8" fmla="*/ 55419 h 171797"/>
                <a:gd name="connsiteX9" fmla="*/ 216131 w 622588"/>
                <a:gd name="connsiteY9" fmla="*/ 58189 h 171797"/>
                <a:gd name="connsiteX10" fmla="*/ 232756 w 622588"/>
                <a:gd name="connsiteY10" fmla="*/ 63731 h 171797"/>
                <a:gd name="connsiteX11" fmla="*/ 241069 w 622588"/>
                <a:gd name="connsiteY11" fmla="*/ 66502 h 171797"/>
                <a:gd name="connsiteX12" fmla="*/ 257694 w 622588"/>
                <a:gd name="connsiteY12" fmla="*/ 77586 h 171797"/>
                <a:gd name="connsiteX13" fmla="*/ 266007 w 622588"/>
                <a:gd name="connsiteY13" fmla="*/ 80357 h 171797"/>
                <a:gd name="connsiteX14" fmla="*/ 274320 w 622588"/>
                <a:gd name="connsiteY14" fmla="*/ 85899 h 171797"/>
                <a:gd name="connsiteX15" fmla="*/ 290945 w 622588"/>
                <a:gd name="connsiteY15" fmla="*/ 91440 h 171797"/>
                <a:gd name="connsiteX16" fmla="*/ 307571 w 622588"/>
                <a:gd name="connsiteY16" fmla="*/ 96982 h 171797"/>
                <a:gd name="connsiteX17" fmla="*/ 315883 w 622588"/>
                <a:gd name="connsiteY17" fmla="*/ 99753 h 171797"/>
                <a:gd name="connsiteX18" fmla="*/ 332509 w 622588"/>
                <a:gd name="connsiteY18" fmla="*/ 102524 h 171797"/>
                <a:gd name="connsiteX19" fmla="*/ 396240 w 622588"/>
                <a:gd name="connsiteY19" fmla="*/ 94211 h 171797"/>
                <a:gd name="connsiteX20" fmla="*/ 404552 w 622588"/>
                <a:gd name="connsiteY20" fmla="*/ 91440 h 171797"/>
                <a:gd name="connsiteX21" fmla="*/ 412865 w 622588"/>
                <a:gd name="connsiteY21" fmla="*/ 88669 h 171797"/>
                <a:gd name="connsiteX22" fmla="*/ 429491 w 622588"/>
                <a:gd name="connsiteY22" fmla="*/ 77586 h 171797"/>
                <a:gd name="connsiteX23" fmla="*/ 437803 w 622588"/>
                <a:gd name="connsiteY23" fmla="*/ 72044 h 171797"/>
                <a:gd name="connsiteX24" fmla="*/ 446116 w 622588"/>
                <a:gd name="connsiteY24" fmla="*/ 63731 h 171797"/>
                <a:gd name="connsiteX25" fmla="*/ 454429 w 622588"/>
                <a:gd name="connsiteY25" fmla="*/ 58189 h 171797"/>
                <a:gd name="connsiteX26" fmla="*/ 471054 w 622588"/>
                <a:gd name="connsiteY26" fmla="*/ 41564 h 171797"/>
                <a:gd name="connsiteX27" fmla="*/ 495992 w 622588"/>
                <a:gd name="connsiteY27" fmla="*/ 24939 h 171797"/>
                <a:gd name="connsiteX28" fmla="*/ 504305 w 622588"/>
                <a:gd name="connsiteY28" fmla="*/ 19397 h 171797"/>
                <a:gd name="connsiteX29" fmla="*/ 512618 w 622588"/>
                <a:gd name="connsiteY29" fmla="*/ 16626 h 171797"/>
                <a:gd name="connsiteX30" fmla="*/ 520931 w 622588"/>
                <a:gd name="connsiteY30" fmla="*/ 11084 h 171797"/>
                <a:gd name="connsiteX31" fmla="*/ 537556 w 622588"/>
                <a:gd name="connsiteY31" fmla="*/ 5542 h 171797"/>
                <a:gd name="connsiteX32" fmla="*/ 556952 w 622588"/>
                <a:gd name="connsiteY32" fmla="*/ 0 h 171797"/>
                <a:gd name="connsiteX33" fmla="*/ 595745 w 622588"/>
                <a:gd name="connsiteY33" fmla="*/ 2771 h 171797"/>
                <a:gd name="connsiteX34" fmla="*/ 612371 w 622588"/>
                <a:gd name="connsiteY34" fmla="*/ 8313 h 171797"/>
                <a:gd name="connsiteX35" fmla="*/ 617912 w 622588"/>
                <a:gd name="connsiteY35" fmla="*/ 36022 h 171797"/>
                <a:gd name="connsiteX36" fmla="*/ 609600 w 622588"/>
                <a:gd name="connsiteY36" fmla="*/ 38793 h 171797"/>
                <a:gd name="connsiteX37" fmla="*/ 601287 w 622588"/>
                <a:gd name="connsiteY37" fmla="*/ 44335 h 171797"/>
                <a:gd name="connsiteX38" fmla="*/ 584661 w 622588"/>
                <a:gd name="connsiteY38" fmla="*/ 49877 h 171797"/>
                <a:gd name="connsiteX39" fmla="*/ 576349 w 622588"/>
                <a:gd name="connsiteY39" fmla="*/ 52648 h 171797"/>
                <a:gd name="connsiteX40" fmla="*/ 568036 w 622588"/>
                <a:gd name="connsiteY40" fmla="*/ 55419 h 171797"/>
                <a:gd name="connsiteX41" fmla="*/ 559723 w 622588"/>
                <a:gd name="connsiteY41" fmla="*/ 60960 h 171797"/>
                <a:gd name="connsiteX42" fmla="*/ 543098 w 622588"/>
                <a:gd name="connsiteY42" fmla="*/ 66502 h 171797"/>
                <a:gd name="connsiteX43" fmla="*/ 526472 w 622588"/>
                <a:gd name="connsiteY43" fmla="*/ 74815 h 171797"/>
                <a:gd name="connsiteX44" fmla="*/ 518160 w 622588"/>
                <a:gd name="connsiteY44" fmla="*/ 80357 h 171797"/>
                <a:gd name="connsiteX45" fmla="*/ 493221 w 622588"/>
                <a:gd name="connsiteY45" fmla="*/ 88669 h 171797"/>
                <a:gd name="connsiteX46" fmla="*/ 484909 w 622588"/>
                <a:gd name="connsiteY46" fmla="*/ 91440 h 171797"/>
                <a:gd name="connsiteX47" fmla="*/ 476596 w 622588"/>
                <a:gd name="connsiteY47" fmla="*/ 94211 h 171797"/>
                <a:gd name="connsiteX48" fmla="*/ 468283 w 622588"/>
                <a:gd name="connsiteY48" fmla="*/ 99753 h 171797"/>
                <a:gd name="connsiteX49" fmla="*/ 443345 w 622588"/>
                <a:gd name="connsiteY49" fmla="*/ 108066 h 171797"/>
                <a:gd name="connsiteX50" fmla="*/ 435032 w 622588"/>
                <a:gd name="connsiteY50" fmla="*/ 110837 h 171797"/>
                <a:gd name="connsiteX51" fmla="*/ 426720 w 622588"/>
                <a:gd name="connsiteY51" fmla="*/ 116379 h 171797"/>
                <a:gd name="connsiteX52" fmla="*/ 418407 w 622588"/>
                <a:gd name="connsiteY52" fmla="*/ 119149 h 171797"/>
                <a:gd name="connsiteX53" fmla="*/ 393469 w 622588"/>
                <a:gd name="connsiteY53" fmla="*/ 124691 h 171797"/>
                <a:gd name="connsiteX54" fmla="*/ 385156 w 622588"/>
                <a:gd name="connsiteY54" fmla="*/ 127462 h 171797"/>
                <a:gd name="connsiteX55" fmla="*/ 368531 w 622588"/>
                <a:gd name="connsiteY55" fmla="*/ 130233 h 171797"/>
                <a:gd name="connsiteX56" fmla="*/ 302029 w 622588"/>
                <a:gd name="connsiteY56" fmla="*/ 127462 h 171797"/>
                <a:gd name="connsiteX57" fmla="*/ 288174 w 622588"/>
                <a:gd name="connsiteY57" fmla="*/ 124691 h 171797"/>
                <a:gd name="connsiteX58" fmla="*/ 271549 w 622588"/>
                <a:gd name="connsiteY58" fmla="*/ 119149 h 171797"/>
                <a:gd name="connsiteX59" fmla="*/ 241069 w 622588"/>
                <a:gd name="connsiteY59" fmla="*/ 116379 h 171797"/>
                <a:gd name="connsiteX60" fmla="*/ 174567 w 622588"/>
                <a:gd name="connsiteY60" fmla="*/ 119149 h 171797"/>
                <a:gd name="connsiteX61" fmla="*/ 163483 w 622588"/>
                <a:gd name="connsiteY61" fmla="*/ 121920 h 171797"/>
                <a:gd name="connsiteX62" fmla="*/ 138545 w 622588"/>
                <a:gd name="connsiteY62" fmla="*/ 133004 h 171797"/>
                <a:gd name="connsiteX63" fmla="*/ 130232 w 622588"/>
                <a:gd name="connsiteY63" fmla="*/ 135775 h 171797"/>
                <a:gd name="connsiteX64" fmla="*/ 110836 w 622588"/>
                <a:gd name="connsiteY64" fmla="*/ 146859 h 171797"/>
                <a:gd name="connsiteX65" fmla="*/ 102523 w 622588"/>
                <a:gd name="connsiteY65" fmla="*/ 152400 h 171797"/>
                <a:gd name="connsiteX66" fmla="*/ 94211 w 622588"/>
                <a:gd name="connsiteY66" fmla="*/ 155171 h 171797"/>
                <a:gd name="connsiteX67" fmla="*/ 77585 w 622588"/>
                <a:gd name="connsiteY67" fmla="*/ 163484 h 171797"/>
                <a:gd name="connsiteX68" fmla="*/ 66501 w 622588"/>
                <a:gd name="connsiteY68" fmla="*/ 166255 h 171797"/>
                <a:gd name="connsiteX69" fmla="*/ 49876 w 622588"/>
                <a:gd name="connsiteY69" fmla="*/ 171797 h 171797"/>
                <a:gd name="connsiteX70" fmla="*/ 8312 w 622588"/>
                <a:gd name="connsiteY70" fmla="*/ 166255 h 171797"/>
                <a:gd name="connsiteX71" fmla="*/ 0 w 622588"/>
                <a:gd name="connsiteY71" fmla="*/ 160713 h 171797"/>
                <a:gd name="connsiteX72" fmla="*/ 2771 w 622588"/>
                <a:gd name="connsiteY72" fmla="*/ 133004 h 171797"/>
                <a:gd name="connsiteX73" fmla="*/ 13854 w 622588"/>
                <a:gd name="connsiteY73" fmla="*/ 121920 h 171797"/>
                <a:gd name="connsiteX74" fmla="*/ 22167 w 622588"/>
                <a:gd name="connsiteY74" fmla="*/ 116379 h 171797"/>
                <a:gd name="connsiteX75" fmla="*/ 22167 w 622588"/>
                <a:gd name="connsiteY75" fmla="*/ 110837 h 17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22588" h="171797">
                  <a:moveTo>
                    <a:pt x="22167" y="110837"/>
                  </a:moveTo>
                  <a:cubicBezTo>
                    <a:pt x="25861" y="109452"/>
                    <a:pt x="37015" y="109438"/>
                    <a:pt x="44334" y="108066"/>
                  </a:cubicBezTo>
                  <a:cubicBezTo>
                    <a:pt x="51820" y="106662"/>
                    <a:pt x="66501" y="102524"/>
                    <a:pt x="66501" y="102524"/>
                  </a:cubicBezTo>
                  <a:cubicBezTo>
                    <a:pt x="79675" y="93741"/>
                    <a:pt x="71654" y="98036"/>
                    <a:pt x="91440" y="91440"/>
                  </a:cubicBezTo>
                  <a:cubicBezTo>
                    <a:pt x="94211" y="90516"/>
                    <a:pt x="97322" y="90289"/>
                    <a:pt x="99752" y="88669"/>
                  </a:cubicBezTo>
                  <a:lnTo>
                    <a:pt x="124691" y="72044"/>
                  </a:lnTo>
                  <a:cubicBezTo>
                    <a:pt x="127462" y="70197"/>
                    <a:pt x="129844" y="67555"/>
                    <a:pt x="133003" y="66502"/>
                  </a:cubicBezTo>
                  <a:lnTo>
                    <a:pt x="157941" y="58189"/>
                  </a:lnTo>
                  <a:lnTo>
                    <a:pt x="166254" y="55419"/>
                  </a:lnTo>
                  <a:cubicBezTo>
                    <a:pt x="182880" y="56342"/>
                    <a:pt x="199608" y="56124"/>
                    <a:pt x="216131" y="58189"/>
                  </a:cubicBezTo>
                  <a:cubicBezTo>
                    <a:pt x="221927" y="58913"/>
                    <a:pt x="227214" y="61884"/>
                    <a:pt x="232756" y="63731"/>
                  </a:cubicBezTo>
                  <a:lnTo>
                    <a:pt x="241069" y="66502"/>
                  </a:lnTo>
                  <a:cubicBezTo>
                    <a:pt x="246611" y="70197"/>
                    <a:pt x="251375" y="75480"/>
                    <a:pt x="257694" y="77586"/>
                  </a:cubicBezTo>
                  <a:cubicBezTo>
                    <a:pt x="260465" y="78510"/>
                    <a:pt x="263394" y="79051"/>
                    <a:pt x="266007" y="80357"/>
                  </a:cubicBezTo>
                  <a:cubicBezTo>
                    <a:pt x="268986" y="81846"/>
                    <a:pt x="271277" y="84546"/>
                    <a:pt x="274320" y="85899"/>
                  </a:cubicBezTo>
                  <a:cubicBezTo>
                    <a:pt x="279658" y="88271"/>
                    <a:pt x="285403" y="89593"/>
                    <a:pt x="290945" y="91440"/>
                  </a:cubicBezTo>
                  <a:lnTo>
                    <a:pt x="307571" y="96982"/>
                  </a:lnTo>
                  <a:cubicBezTo>
                    <a:pt x="310342" y="97906"/>
                    <a:pt x="313002" y="99273"/>
                    <a:pt x="315883" y="99753"/>
                  </a:cubicBezTo>
                  <a:lnTo>
                    <a:pt x="332509" y="102524"/>
                  </a:lnTo>
                  <a:cubicBezTo>
                    <a:pt x="385442" y="99410"/>
                    <a:pt x="364694" y="104727"/>
                    <a:pt x="396240" y="94211"/>
                  </a:cubicBezTo>
                  <a:lnTo>
                    <a:pt x="404552" y="91440"/>
                  </a:lnTo>
                  <a:cubicBezTo>
                    <a:pt x="407323" y="90516"/>
                    <a:pt x="410435" y="90289"/>
                    <a:pt x="412865" y="88669"/>
                  </a:cubicBezTo>
                  <a:lnTo>
                    <a:pt x="429491" y="77586"/>
                  </a:lnTo>
                  <a:cubicBezTo>
                    <a:pt x="432262" y="75739"/>
                    <a:pt x="435448" y="74399"/>
                    <a:pt x="437803" y="72044"/>
                  </a:cubicBezTo>
                  <a:cubicBezTo>
                    <a:pt x="440574" y="69273"/>
                    <a:pt x="443106" y="66240"/>
                    <a:pt x="446116" y="63731"/>
                  </a:cubicBezTo>
                  <a:cubicBezTo>
                    <a:pt x="448674" y="61599"/>
                    <a:pt x="451940" y="60402"/>
                    <a:pt x="454429" y="58189"/>
                  </a:cubicBezTo>
                  <a:cubicBezTo>
                    <a:pt x="460287" y="52982"/>
                    <a:pt x="464533" y="45911"/>
                    <a:pt x="471054" y="41564"/>
                  </a:cubicBezTo>
                  <a:lnTo>
                    <a:pt x="495992" y="24939"/>
                  </a:lnTo>
                  <a:cubicBezTo>
                    <a:pt x="498763" y="23092"/>
                    <a:pt x="501146" y="20450"/>
                    <a:pt x="504305" y="19397"/>
                  </a:cubicBezTo>
                  <a:cubicBezTo>
                    <a:pt x="507076" y="18473"/>
                    <a:pt x="510005" y="17932"/>
                    <a:pt x="512618" y="16626"/>
                  </a:cubicBezTo>
                  <a:cubicBezTo>
                    <a:pt x="515597" y="15137"/>
                    <a:pt x="517888" y="12437"/>
                    <a:pt x="520931" y="11084"/>
                  </a:cubicBezTo>
                  <a:cubicBezTo>
                    <a:pt x="526269" y="8711"/>
                    <a:pt x="532014" y="7389"/>
                    <a:pt x="537556" y="5542"/>
                  </a:cubicBezTo>
                  <a:cubicBezTo>
                    <a:pt x="549480" y="1567"/>
                    <a:pt x="543038" y="3479"/>
                    <a:pt x="556952" y="0"/>
                  </a:cubicBezTo>
                  <a:cubicBezTo>
                    <a:pt x="569883" y="924"/>
                    <a:pt x="582924" y="848"/>
                    <a:pt x="595745" y="2771"/>
                  </a:cubicBezTo>
                  <a:cubicBezTo>
                    <a:pt x="601522" y="3638"/>
                    <a:pt x="612371" y="8313"/>
                    <a:pt x="612371" y="8313"/>
                  </a:cubicBezTo>
                  <a:cubicBezTo>
                    <a:pt x="621976" y="17919"/>
                    <a:pt x="626778" y="18289"/>
                    <a:pt x="617912" y="36022"/>
                  </a:cubicBezTo>
                  <a:cubicBezTo>
                    <a:pt x="616606" y="38634"/>
                    <a:pt x="612212" y="37487"/>
                    <a:pt x="609600" y="38793"/>
                  </a:cubicBezTo>
                  <a:cubicBezTo>
                    <a:pt x="606621" y="40282"/>
                    <a:pt x="604330" y="42982"/>
                    <a:pt x="601287" y="44335"/>
                  </a:cubicBezTo>
                  <a:cubicBezTo>
                    <a:pt x="595949" y="46708"/>
                    <a:pt x="590203" y="48030"/>
                    <a:pt x="584661" y="49877"/>
                  </a:cubicBezTo>
                  <a:lnTo>
                    <a:pt x="576349" y="52648"/>
                  </a:lnTo>
                  <a:cubicBezTo>
                    <a:pt x="573578" y="53572"/>
                    <a:pt x="570466" y="53799"/>
                    <a:pt x="568036" y="55419"/>
                  </a:cubicBezTo>
                  <a:cubicBezTo>
                    <a:pt x="565265" y="57266"/>
                    <a:pt x="562766" y="59608"/>
                    <a:pt x="559723" y="60960"/>
                  </a:cubicBezTo>
                  <a:cubicBezTo>
                    <a:pt x="554385" y="63332"/>
                    <a:pt x="547958" y="63262"/>
                    <a:pt x="543098" y="66502"/>
                  </a:cubicBezTo>
                  <a:cubicBezTo>
                    <a:pt x="532355" y="73664"/>
                    <a:pt x="537944" y="70991"/>
                    <a:pt x="526472" y="74815"/>
                  </a:cubicBezTo>
                  <a:cubicBezTo>
                    <a:pt x="523701" y="76662"/>
                    <a:pt x="521203" y="79004"/>
                    <a:pt x="518160" y="80357"/>
                  </a:cubicBezTo>
                  <a:cubicBezTo>
                    <a:pt x="518133" y="80369"/>
                    <a:pt x="497392" y="87279"/>
                    <a:pt x="493221" y="88669"/>
                  </a:cubicBezTo>
                  <a:lnTo>
                    <a:pt x="484909" y="91440"/>
                  </a:lnTo>
                  <a:cubicBezTo>
                    <a:pt x="482138" y="92364"/>
                    <a:pt x="479026" y="92591"/>
                    <a:pt x="476596" y="94211"/>
                  </a:cubicBezTo>
                  <a:cubicBezTo>
                    <a:pt x="473825" y="96058"/>
                    <a:pt x="471326" y="98400"/>
                    <a:pt x="468283" y="99753"/>
                  </a:cubicBezTo>
                  <a:cubicBezTo>
                    <a:pt x="468280" y="99755"/>
                    <a:pt x="447503" y="106680"/>
                    <a:pt x="443345" y="108066"/>
                  </a:cubicBezTo>
                  <a:lnTo>
                    <a:pt x="435032" y="110837"/>
                  </a:lnTo>
                  <a:cubicBezTo>
                    <a:pt x="432261" y="112684"/>
                    <a:pt x="429699" y="114890"/>
                    <a:pt x="426720" y="116379"/>
                  </a:cubicBezTo>
                  <a:cubicBezTo>
                    <a:pt x="424108" y="117685"/>
                    <a:pt x="421215" y="118347"/>
                    <a:pt x="418407" y="119149"/>
                  </a:cubicBezTo>
                  <a:cubicBezTo>
                    <a:pt x="398466" y="124845"/>
                    <a:pt x="416360" y="118968"/>
                    <a:pt x="393469" y="124691"/>
                  </a:cubicBezTo>
                  <a:cubicBezTo>
                    <a:pt x="390635" y="125399"/>
                    <a:pt x="388007" y="126828"/>
                    <a:pt x="385156" y="127462"/>
                  </a:cubicBezTo>
                  <a:cubicBezTo>
                    <a:pt x="379672" y="128681"/>
                    <a:pt x="374073" y="129309"/>
                    <a:pt x="368531" y="130233"/>
                  </a:cubicBezTo>
                  <a:cubicBezTo>
                    <a:pt x="346364" y="129309"/>
                    <a:pt x="324163" y="128989"/>
                    <a:pt x="302029" y="127462"/>
                  </a:cubicBezTo>
                  <a:cubicBezTo>
                    <a:pt x="297330" y="127138"/>
                    <a:pt x="292718" y="125930"/>
                    <a:pt x="288174" y="124691"/>
                  </a:cubicBezTo>
                  <a:cubicBezTo>
                    <a:pt x="282538" y="123154"/>
                    <a:pt x="277366" y="119678"/>
                    <a:pt x="271549" y="119149"/>
                  </a:cubicBezTo>
                  <a:lnTo>
                    <a:pt x="241069" y="116379"/>
                  </a:lnTo>
                  <a:cubicBezTo>
                    <a:pt x="218902" y="117302"/>
                    <a:pt x="196697" y="117569"/>
                    <a:pt x="174567" y="119149"/>
                  </a:cubicBezTo>
                  <a:cubicBezTo>
                    <a:pt x="170768" y="119420"/>
                    <a:pt x="167096" y="120716"/>
                    <a:pt x="163483" y="121920"/>
                  </a:cubicBezTo>
                  <a:cubicBezTo>
                    <a:pt x="144152" y="128364"/>
                    <a:pt x="155441" y="125763"/>
                    <a:pt x="138545" y="133004"/>
                  </a:cubicBezTo>
                  <a:cubicBezTo>
                    <a:pt x="135860" y="134155"/>
                    <a:pt x="133003" y="134851"/>
                    <a:pt x="130232" y="135775"/>
                  </a:cubicBezTo>
                  <a:cubicBezTo>
                    <a:pt x="103444" y="155868"/>
                    <a:pt x="131985" y="136286"/>
                    <a:pt x="110836" y="146859"/>
                  </a:cubicBezTo>
                  <a:cubicBezTo>
                    <a:pt x="107857" y="148348"/>
                    <a:pt x="105502" y="150911"/>
                    <a:pt x="102523" y="152400"/>
                  </a:cubicBezTo>
                  <a:cubicBezTo>
                    <a:pt x="99911" y="153706"/>
                    <a:pt x="96823" y="153865"/>
                    <a:pt x="94211" y="155171"/>
                  </a:cubicBezTo>
                  <a:cubicBezTo>
                    <a:pt x="78021" y="163267"/>
                    <a:pt x="93835" y="158841"/>
                    <a:pt x="77585" y="163484"/>
                  </a:cubicBezTo>
                  <a:cubicBezTo>
                    <a:pt x="73923" y="164530"/>
                    <a:pt x="70149" y="165161"/>
                    <a:pt x="66501" y="166255"/>
                  </a:cubicBezTo>
                  <a:cubicBezTo>
                    <a:pt x="60906" y="167934"/>
                    <a:pt x="49876" y="171797"/>
                    <a:pt x="49876" y="171797"/>
                  </a:cubicBezTo>
                  <a:cubicBezTo>
                    <a:pt x="42450" y="171178"/>
                    <a:pt x="19630" y="171914"/>
                    <a:pt x="8312" y="166255"/>
                  </a:cubicBezTo>
                  <a:cubicBezTo>
                    <a:pt x="5334" y="164766"/>
                    <a:pt x="2771" y="162560"/>
                    <a:pt x="0" y="160713"/>
                  </a:cubicBezTo>
                  <a:cubicBezTo>
                    <a:pt x="924" y="151477"/>
                    <a:pt x="1360" y="142178"/>
                    <a:pt x="2771" y="133004"/>
                  </a:cubicBezTo>
                  <a:cubicBezTo>
                    <a:pt x="4618" y="120996"/>
                    <a:pt x="4616" y="126538"/>
                    <a:pt x="13854" y="121920"/>
                  </a:cubicBezTo>
                  <a:cubicBezTo>
                    <a:pt x="16833" y="120431"/>
                    <a:pt x="19124" y="117731"/>
                    <a:pt x="22167" y="116379"/>
                  </a:cubicBezTo>
                  <a:cubicBezTo>
                    <a:pt x="43603" y="106853"/>
                    <a:pt x="18473" y="112222"/>
                    <a:pt x="22167" y="110837"/>
                  </a:cubicBezTo>
                  <a:close/>
                </a:path>
              </a:pathLst>
            </a:cu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</p:grpSp>
      <p:sp>
        <p:nvSpPr>
          <p:cNvPr id="4" name="Forme libre 3"/>
          <p:cNvSpPr/>
          <p:nvPr/>
        </p:nvSpPr>
        <p:spPr>
          <a:xfrm>
            <a:off x="5150147" y="1268760"/>
            <a:ext cx="1820487" cy="362905"/>
          </a:xfrm>
          <a:custGeom>
            <a:avLst/>
            <a:gdLst>
              <a:gd name="connsiteX0" fmla="*/ 0 w 1820487"/>
              <a:gd name="connsiteY0" fmla="*/ 362905 h 362905"/>
              <a:gd name="connsiteX1" fmla="*/ 665018 w 1820487"/>
              <a:gd name="connsiteY1" fmla="*/ 5458 h 362905"/>
              <a:gd name="connsiteX2" fmla="*/ 1820487 w 1820487"/>
              <a:gd name="connsiteY2" fmla="*/ 180025 h 362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0487" h="362905">
                <a:moveTo>
                  <a:pt x="0" y="362905"/>
                </a:moveTo>
                <a:cubicBezTo>
                  <a:pt x="180802" y="199421"/>
                  <a:pt x="361604" y="35938"/>
                  <a:pt x="665018" y="5458"/>
                </a:cubicBezTo>
                <a:cubicBezTo>
                  <a:pt x="968433" y="-25022"/>
                  <a:pt x="1394460" y="77501"/>
                  <a:pt x="1820487" y="180025"/>
                </a:cubicBezTo>
              </a:path>
            </a:pathLst>
          </a:custGeom>
          <a:noFill/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5" name="Forme libre 4"/>
          <p:cNvSpPr/>
          <p:nvPr/>
        </p:nvSpPr>
        <p:spPr>
          <a:xfrm>
            <a:off x="3870798" y="4229183"/>
            <a:ext cx="2933450" cy="640789"/>
          </a:xfrm>
          <a:custGeom>
            <a:avLst/>
            <a:gdLst>
              <a:gd name="connsiteX0" fmla="*/ 0 w 2784763"/>
              <a:gd name="connsiteY0" fmla="*/ 0 h 640789"/>
              <a:gd name="connsiteX1" fmla="*/ 1471353 w 2784763"/>
              <a:gd name="connsiteY1" fmla="*/ 640080 h 640789"/>
              <a:gd name="connsiteX2" fmla="*/ 2784763 w 2784763"/>
              <a:gd name="connsiteY2" fmla="*/ 99753 h 64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84763" h="640789">
                <a:moveTo>
                  <a:pt x="0" y="0"/>
                </a:moveTo>
                <a:cubicBezTo>
                  <a:pt x="503613" y="311727"/>
                  <a:pt x="1007226" y="623455"/>
                  <a:pt x="1471353" y="640080"/>
                </a:cubicBezTo>
                <a:cubicBezTo>
                  <a:pt x="1935480" y="656705"/>
                  <a:pt x="2360121" y="378229"/>
                  <a:pt x="2784763" y="99753"/>
                </a:cubicBezTo>
              </a:path>
            </a:pathLst>
          </a:custGeom>
          <a:noFill/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7" name="ZoneTexte 6"/>
          <p:cNvSpPr txBox="1"/>
          <p:nvPr/>
        </p:nvSpPr>
        <p:spPr>
          <a:xfrm>
            <a:off x="2033095" y="5461198"/>
            <a:ext cx="5092613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CH" sz="2800" dirty="0" smtClean="0"/>
              <a:t>COPIE =&gt; </a:t>
            </a:r>
            <a:r>
              <a:rPr lang="fr-CH" sz="2800" b="1" dirty="0" smtClean="0">
                <a:solidFill>
                  <a:srgbClr val="FF0000"/>
                </a:solidFill>
              </a:rPr>
              <a:t>ERREURS = MUTATIONS</a:t>
            </a:r>
            <a:endParaRPr lang="fr-CH" sz="2800" b="1" dirty="0">
              <a:solidFill>
                <a:srgbClr val="FF0000"/>
              </a:solidFill>
            </a:endParaRPr>
          </a:p>
        </p:txBody>
      </p:sp>
      <p:sp>
        <p:nvSpPr>
          <p:cNvPr id="75" name="Étoile à 5 branches 74"/>
          <p:cNvSpPr/>
          <p:nvPr/>
        </p:nvSpPr>
        <p:spPr>
          <a:xfrm>
            <a:off x="1905003" y="3020103"/>
            <a:ext cx="202928" cy="293205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50" name="Étoile à 5 branches 49"/>
          <p:cNvSpPr/>
          <p:nvPr/>
        </p:nvSpPr>
        <p:spPr>
          <a:xfrm>
            <a:off x="4799216" y="2405667"/>
            <a:ext cx="202928" cy="293205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51" name="Étoile à 5 branches 50"/>
          <p:cNvSpPr/>
          <p:nvPr/>
        </p:nvSpPr>
        <p:spPr>
          <a:xfrm>
            <a:off x="8114554" y="2163343"/>
            <a:ext cx="202928" cy="293205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35" name="ZoneTexte 34"/>
          <p:cNvSpPr txBox="1"/>
          <p:nvPr/>
        </p:nvSpPr>
        <p:spPr>
          <a:xfrm>
            <a:off x="767814" y="4111594"/>
            <a:ext cx="130446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CH" sz="2000" dirty="0" smtClean="0"/>
              <a:t>1. recopier</a:t>
            </a:r>
            <a:endParaRPr lang="fr-CH" sz="2000" dirty="0"/>
          </a:p>
        </p:txBody>
      </p:sp>
      <p:sp>
        <p:nvSpPr>
          <p:cNvPr id="37" name="ZoneTexte 36"/>
          <p:cNvSpPr txBox="1"/>
          <p:nvPr/>
        </p:nvSpPr>
        <p:spPr>
          <a:xfrm>
            <a:off x="5322452" y="4045496"/>
            <a:ext cx="1124026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CH" sz="2000" dirty="0" smtClean="0"/>
              <a:t>2. diviser</a:t>
            </a:r>
            <a:endParaRPr lang="fr-CH" sz="2000" dirty="0"/>
          </a:p>
        </p:txBody>
      </p:sp>
    </p:spTree>
    <p:extLst>
      <p:ext uri="{BB962C8B-B14F-4D97-AF65-F5344CB8AC3E}">
        <p14:creationId xmlns:p14="http://schemas.microsoft.com/office/powerpoint/2010/main" xmlns="" val="387182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5" grpId="0" animBg="1"/>
      <p:bldP spid="50" grpId="0" animBg="1"/>
      <p:bldP spid="51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7730</TotalTime>
  <Words>1288</Words>
  <Application>Microsoft Office PowerPoint</Application>
  <PresentationFormat>Affichage à l'écran (4:3)</PresentationFormat>
  <Paragraphs>191</Paragraphs>
  <Slides>22</Slides>
  <Notes>16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3" baseType="lpstr">
      <vt:lpstr>Thème Office</vt:lpstr>
      <vt:lpstr>Diapositive 1</vt:lpstr>
      <vt:lpstr>Définition d’un OGM</vt:lpstr>
      <vt:lpstr>Pourquoi améliorer les plantes ?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Une étude sur le riz</vt:lpstr>
      <vt:lpstr>Diapositive 17</vt:lpstr>
      <vt:lpstr>Contrôle de l’expression des gènes</vt:lpstr>
      <vt:lpstr>Diapositive 19</vt:lpstr>
      <vt:lpstr>Diapositive 20</vt:lpstr>
      <vt:lpstr>Diapositive 21</vt:lpstr>
      <vt:lpstr>Diapositive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Bob</dc:creator>
  <cp:lastModifiedBy>ResOGM</cp:lastModifiedBy>
  <cp:revision>374</cp:revision>
  <dcterms:created xsi:type="dcterms:W3CDTF">2011-10-04T13:25:16Z</dcterms:created>
  <dcterms:modified xsi:type="dcterms:W3CDTF">2012-09-19T09:55:20Z</dcterms:modified>
</cp:coreProperties>
</file>